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x="18288000" cy="10287000"/>
  <p:notesSz cx="6858000" cy="9144000"/>
  <p:embeddedFontLst>
    <p:embeddedFont>
      <p:font typeface="Bogart Bold" charset="1" panose="00000800000000000000"/>
      <p:regular r:id="rId33"/>
    </p:embeddedFont>
    <p:embeddedFont>
      <p:font typeface="Quicksand Semi-Bold" charset="1" panose="00000000000000000000"/>
      <p:regular r:id="rId34"/>
    </p:embeddedFont>
    <p:embeddedFont>
      <p:font typeface="Quicksand Bold" charset="1" panose="00000000000000000000"/>
      <p:regular r:id="rId35"/>
    </p:embeddedFont>
    <p:embeddedFont>
      <p:font typeface="Quicksand" charset="1" panose="0000000000000000000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3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3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 Id="rId6" Target="../media/image34.png" Type="http://schemas.openxmlformats.org/officeDocument/2006/relationships/image"/><Relationship Id="rId7" Target="../media/image3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 Id="rId6" Target="../media/image3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39.png" Type="http://schemas.openxmlformats.org/officeDocument/2006/relationships/image"/><Relationship Id="rId5" Target="../media/image40.png" Type="http://schemas.openxmlformats.org/officeDocument/2006/relationships/image"/><Relationship Id="rId6" Target="../media/image4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42.png" Type="http://schemas.openxmlformats.org/officeDocument/2006/relationships/image"/><Relationship Id="rId5" Target="../media/image43.png" Type="http://schemas.openxmlformats.org/officeDocument/2006/relationships/image"/><Relationship Id="rId6" Target="../media/image4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4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4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47.png" Type="http://schemas.openxmlformats.org/officeDocument/2006/relationships/image"/><Relationship Id="rId5" Target="../media/image4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49.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5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51.png" Type="http://schemas.openxmlformats.org/officeDocument/2006/relationships/image"/><Relationship Id="rId5" Target="../media/image5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53.png" Type="http://schemas.openxmlformats.org/officeDocument/2006/relationships/image"/><Relationship Id="rId5" Target="../media/image5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55.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56.png" Type="http://schemas.openxmlformats.org/officeDocument/2006/relationships/image"/><Relationship Id="rId5" Target="../media/image57.svg" Type="http://schemas.openxmlformats.org/officeDocument/2006/relationships/image"/><Relationship Id="rId6" Target="../media/image58.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59.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6.svg" Type="http://schemas.openxmlformats.org/officeDocument/2006/relationships/image"/><Relationship Id="rId12" Target="../media/image18.png" Type="http://schemas.openxmlformats.org/officeDocument/2006/relationships/image"/><Relationship Id="rId13" Target="../media/image19.svg" Type="http://schemas.openxmlformats.org/officeDocument/2006/relationships/image"/><Relationship Id="rId14" Target="../media/image9.png" Type="http://schemas.openxmlformats.org/officeDocument/2006/relationships/image"/><Relationship Id="rId15" Target="../media/image10.svg" Type="http://schemas.openxmlformats.org/officeDocument/2006/relationships/image"/><Relationship Id="rId16" Target="../media/image66.png" Type="http://schemas.openxmlformats.org/officeDocument/2006/relationships/image"/><Relationship Id="rId17" Target="../media/image67.svg" Type="http://schemas.openxmlformats.org/officeDocument/2006/relationships/image"/><Relationship Id="rId18" Target="../media/image68.png" Type="http://schemas.openxmlformats.org/officeDocument/2006/relationships/image"/><Relationship Id="rId19" Target="../media/image69.svg" Type="http://schemas.openxmlformats.org/officeDocument/2006/relationships/image"/><Relationship Id="rId2" Target="../media/image1.png" Type="http://schemas.openxmlformats.org/officeDocument/2006/relationships/image"/><Relationship Id="rId20" Target="../media/image7.png" Type="http://schemas.openxmlformats.org/officeDocument/2006/relationships/image"/><Relationship Id="rId21" Target="../media/image8.svg" Type="http://schemas.openxmlformats.org/officeDocument/2006/relationships/image"/><Relationship Id="rId22" Target="../media/image70.png" Type="http://schemas.openxmlformats.org/officeDocument/2006/relationships/image"/><Relationship Id="rId23" Target="../media/image71.svg" Type="http://schemas.openxmlformats.org/officeDocument/2006/relationships/image"/><Relationship Id="rId3" Target="../media/image2.svg" Type="http://schemas.openxmlformats.org/officeDocument/2006/relationships/image"/><Relationship Id="rId4" Target="../media/image60.png" Type="http://schemas.openxmlformats.org/officeDocument/2006/relationships/image"/><Relationship Id="rId5" Target="../media/image61.svg" Type="http://schemas.openxmlformats.org/officeDocument/2006/relationships/image"/><Relationship Id="rId6" Target="../media/image62.png" Type="http://schemas.openxmlformats.org/officeDocument/2006/relationships/image"/><Relationship Id="rId7" Target="../media/image63.svg" Type="http://schemas.openxmlformats.org/officeDocument/2006/relationships/image"/><Relationship Id="rId8" Target="../media/image64.png" Type="http://schemas.openxmlformats.org/officeDocument/2006/relationships/image"/><Relationship Id="rId9" Target="../media/image6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3.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4.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2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 Id="rId7" Target="../media/image2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E1DA"/>
        </a:solidFill>
      </p:bgPr>
    </p:bg>
    <p:spTree>
      <p:nvGrpSpPr>
        <p:cNvPr id="1" name=""/>
        <p:cNvGrpSpPr/>
        <p:nvPr/>
      </p:nvGrpSpPr>
      <p:grpSpPr>
        <a:xfrm>
          <a:off x="0" y="0"/>
          <a:ext cx="0" cy="0"/>
          <a:chOff x="0" y="0"/>
          <a:chExt cx="0" cy="0"/>
        </a:xfrm>
      </p:grpSpPr>
      <p:grpSp>
        <p:nvGrpSpPr>
          <p:cNvPr name="Group 2" id="2"/>
          <p:cNvGrpSpPr/>
          <p:nvPr/>
        </p:nvGrpSpPr>
        <p:grpSpPr>
          <a:xfrm rot="0">
            <a:off x="-1414658" y="-56723"/>
            <a:ext cx="20763012" cy="10400446"/>
            <a:chOff x="0" y="0"/>
            <a:chExt cx="27684017" cy="13867262"/>
          </a:xfrm>
        </p:grpSpPr>
        <p:sp>
          <p:nvSpPr>
            <p:cNvPr name="Freeform 3" id="3"/>
            <p:cNvSpPr/>
            <p:nvPr/>
          </p:nvSpPr>
          <p:spPr>
            <a:xfrm flipH="false" flipV="false" rot="0">
              <a:off x="0" y="50421"/>
              <a:ext cx="13842008" cy="13816841"/>
            </a:xfrm>
            <a:custGeom>
              <a:avLst/>
              <a:gdLst/>
              <a:ahLst/>
              <a:cxnLst/>
              <a:rect r="r" b="b" t="t" l="l"/>
              <a:pathLst>
                <a:path h="13816841" w="13842008">
                  <a:moveTo>
                    <a:pt x="0" y="0"/>
                  </a:moveTo>
                  <a:lnTo>
                    <a:pt x="13842008" y="0"/>
                  </a:lnTo>
                  <a:lnTo>
                    <a:pt x="13842008" y="13816841"/>
                  </a:lnTo>
                  <a:lnTo>
                    <a:pt x="0" y="13816841"/>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842008" y="0"/>
              <a:ext cx="13842008" cy="13816841"/>
            </a:xfrm>
            <a:custGeom>
              <a:avLst/>
              <a:gdLst/>
              <a:ahLst/>
              <a:cxnLst/>
              <a:rect r="r" b="b" t="t" l="l"/>
              <a:pathLst>
                <a:path h="13816841" w="13842008">
                  <a:moveTo>
                    <a:pt x="0" y="0"/>
                  </a:moveTo>
                  <a:lnTo>
                    <a:pt x="13842009" y="0"/>
                  </a:lnTo>
                  <a:lnTo>
                    <a:pt x="13842009" y="13816841"/>
                  </a:lnTo>
                  <a:lnTo>
                    <a:pt x="0" y="13816841"/>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2901877" y="1434471"/>
            <a:ext cx="12331850" cy="7558102"/>
            <a:chOff x="0" y="0"/>
            <a:chExt cx="5575106" cy="3416942"/>
          </a:xfrm>
        </p:grpSpPr>
        <p:sp>
          <p:nvSpPr>
            <p:cNvPr name="Freeform 6" id="6"/>
            <p:cNvSpPr/>
            <p:nvPr/>
          </p:nvSpPr>
          <p:spPr>
            <a:xfrm flipH="false" flipV="false" rot="0">
              <a:off x="0" y="-1270"/>
              <a:ext cx="5576376" cy="3415672"/>
            </a:xfrm>
            <a:custGeom>
              <a:avLst/>
              <a:gdLst/>
              <a:ahLst/>
              <a:cxnLst/>
              <a:rect r="r" b="b" t="t" l="l"/>
              <a:pathLst>
                <a:path h="3415672" w="5576376">
                  <a:moveTo>
                    <a:pt x="5564946" y="27940"/>
                  </a:moveTo>
                  <a:cubicBezTo>
                    <a:pt x="5556056" y="24130"/>
                    <a:pt x="5547166" y="21590"/>
                    <a:pt x="5538276" y="21590"/>
                  </a:cubicBezTo>
                  <a:cubicBezTo>
                    <a:pt x="5511606" y="20320"/>
                    <a:pt x="5429392" y="20320"/>
                    <a:pt x="5337320" y="17780"/>
                  </a:cubicBezTo>
                  <a:cubicBezTo>
                    <a:pt x="5126868" y="12700"/>
                    <a:pt x="4920802" y="6350"/>
                    <a:pt x="4710350" y="3810"/>
                  </a:cubicBezTo>
                  <a:cubicBezTo>
                    <a:pt x="4539358" y="1270"/>
                    <a:pt x="4372751" y="3810"/>
                    <a:pt x="4201759" y="2540"/>
                  </a:cubicBezTo>
                  <a:cubicBezTo>
                    <a:pt x="4127224" y="2540"/>
                    <a:pt x="4052689" y="0"/>
                    <a:pt x="3978154" y="2540"/>
                  </a:cubicBezTo>
                  <a:cubicBezTo>
                    <a:pt x="3798394" y="10160"/>
                    <a:pt x="3618633" y="11430"/>
                    <a:pt x="3434489" y="8890"/>
                  </a:cubicBezTo>
                  <a:cubicBezTo>
                    <a:pt x="3342416" y="7620"/>
                    <a:pt x="3250343" y="7620"/>
                    <a:pt x="3158271" y="7620"/>
                  </a:cubicBezTo>
                  <a:cubicBezTo>
                    <a:pt x="2991664" y="7620"/>
                    <a:pt x="2825056" y="7620"/>
                    <a:pt x="2658449" y="6350"/>
                  </a:cubicBezTo>
                  <a:cubicBezTo>
                    <a:pt x="2483073" y="5080"/>
                    <a:pt x="755618" y="2540"/>
                    <a:pt x="584626" y="1270"/>
                  </a:cubicBezTo>
                  <a:cubicBezTo>
                    <a:pt x="444325" y="0"/>
                    <a:pt x="308409" y="1270"/>
                    <a:pt x="168108" y="1270"/>
                  </a:cubicBezTo>
                  <a:cubicBezTo>
                    <a:pt x="71651" y="1270"/>
                    <a:pt x="33020" y="3810"/>
                    <a:pt x="5080" y="5080"/>
                  </a:cubicBezTo>
                  <a:cubicBezTo>
                    <a:pt x="3810" y="5080"/>
                    <a:pt x="2540" y="7620"/>
                    <a:pt x="0" y="8890"/>
                  </a:cubicBezTo>
                  <a:cubicBezTo>
                    <a:pt x="1270" y="21590"/>
                    <a:pt x="3810" y="34290"/>
                    <a:pt x="5080" y="46990"/>
                  </a:cubicBezTo>
                  <a:cubicBezTo>
                    <a:pt x="15240" y="174575"/>
                    <a:pt x="16510" y="325250"/>
                    <a:pt x="17780" y="473281"/>
                  </a:cubicBezTo>
                  <a:cubicBezTo>
                    <a:pt x="19050" y="623956"/>
                    <a:pt x="17780" y="774630"/>
                    <a:pt x="16510" y="927948"/>
                  </a:cubicBezTo>
                  <a:cubicBezTo>
                    <a:pt x="15240" y="1083910"/>
                    <a:pt x="2540" y="2720184"/>
                    <a:pt x="2540" y="2876146"/>
                  </a:cubicBezTo>
                  <a:cubicBezTo>
                    <a:pt x="2540" y="3029464"/>
                    <a:pt x="1270" y="3182782"/>
                    <a:pt x="0" y="3336100"/>
                  </a:cubicBezTo>
                  <a:cubicBezTo>
                    <a:pt x="0" y="3361062"/>
                    <a:pt x="3810" y="3371222"/>
                    <a:pt x="15240" y="3376302"/>
                  </a:cubicBezTo>
                  <a:cubicBezTo>
                    <a:pt x="22860" y="3380112"/>
                    <a:pt x="31750" y="3382652"/>
                    <a:pt x="40640" y="3383922"/>
                  </a:cubicBezTo>
                  <a:cubicBezTo>
                    <a:pt x="163723" y="3389002"/>
                    <a:pt x="330331" y="3392812"/>
                    <a:pt x="496938" y="3397892"/>
                  </a:cubicBezTo>
                  <a:cubicBezTo>
                    <a:pt x="589010" y="3400432"/>
                    <a:pt x="681083" y="3405512"/>
                    <a:pt x="773155" y="3406782"/>
                  </a:cubicBezTo>
                  <a:cubicBezTo>
                    <a:pt x="926609" y="3409322"/>
                    <a:pt x="2636527" y="3410592"/>
                    <a:pt x="2789981" y="3411862"/>
                  </a:cubicBezTo>
                  <a:cubicBezTo>
                    <a:pt x="2811903" y="3411862"/>
                    <a:pt x="2833825" y="3411862"/>
                    <a:pt x="2855747" y="3411862"/>
                  </a:cubicBezTo>
                  <a:cubicBezTo>
                    <a:pt x="2960973" y="3411862"/>
                    <a:pt x="3070583" y="3410592"/>
                    <a:pt x="3175808" y="3410592"/>
                  </a:cubicBezTo>
                  <a:cubicBezTo>
                    <a:pt x="3298572" y="3410592"/>
                    <a:pt x="3416951" y="3411862"/>
                    <a:pt x="3539714" y="3411862"/>
                  </a:cubicBezTo>
                  <a:cubicBezTo>
                    <a:pt x="3719475" y="3411862"/>
                    <a:pt x="3903620" y="3411862"/>
                    <a:pt x="4083380" y="3411862"/>
                  </a:cubicBezTo>
                  <a:cubicBezTo>
                    <a:pt x="4249987" y="3411862"/>
                    <a:pt x="4416595" y="3413132"/>
                    <a:pt x="4583202" y="3414402"/>
                  </a:cubicBezTo>
                  <a:cubicBezTo>
                    <a:pt x="4657737" y="3414402"/>
                    <a:pt x="4736657" y="3415672"/>
                    <a:pt x="4811191" y="3415672"/>
                  </a:cubicBezTo>
                  <a:cubicBezTo>
                    <a:pt x="5052333" y="3414402"/>
                    <a:pt x="5289091" y="3408052"/>
                    <a:pt x="5515416" y="3408052"/>
                  </a:cubicBezTo>
                  <a:cubicBezTo>
                    <a:pt x="5519226" y="3408052"/>
                    <a:pt x="5524306" y="3405512"/>
                    <a:pt x="5528116" y="3402972"/>
                  </a:cubicBezTo>
                  <a:cubicBezTo>
                    <a:pt x="5533196" y="3399162"/>
                    <a:pt x="5535736" y="3392812"/>
                    <a:pt x="5538276" y="3390272"/>
                  </a:cubicBezTo>
                  <a:cubicBezTo>
                    <a:pt x="5539546" y="3317596"/>
                    <a:pt x="5540816" y="3206572"/>
                    <a:pt x="5542086" y="3095549"/>
                  </a:cubicBezTo>
                  <a:cubicBezTo>
                    <a:pt x="5543356" y="2923727"/>
                    <a:pt x="5553516" y="1274236"/>
                    <a:pt x="5554786" y="1102414"/>
                  </a:cubicBezTo>
                  <a:cubicBezTo>
                    <a:pt x="5554786" y="999320"/>
                    <a:pt x="5556056" y="896227"/>
                    <a:pt x="5557326" y="793134"/>
                  </a:cubicBezTo>
                  <a:cubicBezTo>
                    <a:pt x="5558596" y="682111"/>
                    <a:pt x="5559866" y="571087"/>
                    <a:pt x="5562406" y="460064"/>
                  </a:cubicBezTo>
                  <a:cubicBezTo>
                    <a:pt x="5563676" y="393978"/>
                    <a:pt x="5563676" y="325250"/>
                    <a:pt x="5568756" y="259164"/>
                  </a:cubicBezTo>
                  <a:cubicBezTo>
                    <a:pt x="5573836" y="179862"/>
                    <a:pt x="5576376" y="103203"/>
                    <a:pt x="5575106" y="44450"/>
                  </a:cubicBezTo>
                  <a:cubicBezTo>
                    <a:pt x="5575106" y="38100"/>
                    <a:pt x="5571296" y="30480"/>
                    <a:pt x="5564946" y="27940"/>
                  </a:cubicBezTo>
                  <a:close/>
                </a:path>
              </a:pathLst>
            </a:custGeom>
            <a:solidFill>
              <a:srgbClr val="FFFFFF"/>
            </a:solidFill>
          </p:spPr>
        </p:sp>
      </p:grpSp>
      <p:sp>
        <p:nvSpPr>
          <p:cNvPr name="TextBox 7" id="7"/>
          <p:cNvSpPr txBox="true"/>
          <p:nvPr/>
        </p:nvSpPr>
        <p:spPr>
          <a:xfrm rot="0">
            <a:off x="3496888" y="2525446"/>
            <a:ext cx="11141828" cy="3670301"/>
          </a:xfrm>
          <a:prstGeom prst="rect">
            <a:avLst/>
          </a:prstGeom>
        </p:spPr>
        <p:txBody>
          <a:bodyPr anchor="t" rtlCol="false" tIns="0" lIns="0" bIns="0" rIns="0">
            <a:spAutoFit/>
          </a:bodyPr>
          <a:lstStyle/>
          <a:p>
            <a:pPr algn="ctr" marL="0" indent="0" lvl="0">
              <a:lnSpc>
                <a:spcPts val="9500"/>
              </a:lnSpc>
            </a:pPr>
            <a:r>
              <a:rPr lang="en-US" b="true" sz="9500" spc="-95">
                <a:solidFill>
                  <a:srgbClr val="A2272C"/>
                </a:solidFill>
                <a:latin typeface="Bogart Bold"/>
                <a:ea typeface="Bogart Bold"/>
                <a:cs typeface="Bogart Bold"/>
                <a:sym typeface="Bogart Bold"/>
              </a:rPr>
              <a:t>Hope Drop</a:t>
            </a:r>
          </a:p>
          <a:p>
            <a:pPr algn="ctr" marL="0" indent="0" lvl="0">
              <a:lnSpc>
                <a:spcPts val="9500"/>
              </a:lnSpc>
            </a:pPr>
            <a:r>
              <a:rPr lang="en-US" b="true" sz="9500" spc="-95" u="none">
                <a:solidFill>
                  <a:srgbClr val="A2272C"/>
                </a:solidFill>
                <a:latin typeface="Bogart Bold"/>
                <a:ea typeface="Bogart Bold"/>
                <a:cs typeface="Bogart Bold"/>
                <a:sym typeface="Bogart Bold"/>
              </a:rPr>
              <a:t>blood donation Service</a:t>
            </a:r>
          </a:p>
        </p:txBody>
      </p:sp>
      <p:grpSp>
        <p:nvGrpSpPr>
          <p:cNvPr name="Group 8" id="8"/>
          <p:cNvGrpSpPr/>
          <p:nvPr/>
        </p:nvGrpSpPr>
        <p:grpSpPr>
          <a:xfrm rot="0">
            <a:off x="4816974" y="6787456"/>
            <a:ext cx="9137427" cy="1989678"/>
            <a:chOff x="0" y="0"/>
            <a:chExt cx="4130939" cy="899514"/>
          </a:xfrm>
        </p:grpSpPr>
        <p:sp>
          <p:nvSpPr>
            <p:cNvPr name="Freeform 9" id="9"/>
            <p:cNvSpPr/>
            <p:nvPr/>
          </p:nvSpPr>
          <p:spPr>
            <a:xfrm flipH="false" flipV="false" rot="0">
              <a:off x="0" y="-1270"/>
              <a:ext cx="4132209" cy="898244"/>
            </a:xfrm>
            <a:custGeom>
              <a:avLst/>
              <a:gdLst/>
              <a:ahLst/>
              <a:cxnLst/>
              <a:rect r="r" b="b" t="t" l="l"/>
              <a:pathLst>
                <a:path h="898244" w="4132209">
                  <a:moveTo>
                    <a:pt x="4120779" y="27940"/>
                  </a:moveTo>
                  <a:cubicBezTo>
                    <a:pt x="4111889" y="24130"/>
                    <a:pt x="4102999" y="21590"/>
                    <a:pt x="4094109" y="21590"/>
                  </a:cubicBezTo>
                  <a:cubicBezTo>
                    <a:pt x="4067439" y="20320"/>
                    <a:pt x="4006416" y="20320"/>
                    <a:pt x="3938737" y="17780"/>
                  </a:cubicBezTo>
                  <a:cubicBezTo>
                    <a:pt x="3784042" y="12700"/>
                    <a:pt x="3632569" y="6350"/>
                    <a:pt x="3477874" y="3810"/>
                  </a:cubicBezTo>
                  <a:cubicBezTo>
                    <a:pt x="3352185" y="1270"/>
                    <a:pt x="3229718" y="3810"/>
                    <a:pt x="3104028" y="2540"/>
                  </a:cubicBezTo>
                  <a:cubicBezTo>
                    <a:pt x="3049240" y="2540"/>
                    <a:pt x="2994452" y="0"/>
                    <a:pt x="2939664" y="2540"/>
                  </a:cubicBezTo>
                  <a:cubicBezTo>
                    <a:pt x="2807529" y="10160"/>
                    <a:pt x="2675393" y="11430"/>
                    <a:pt x="2540035" y="8890"/>
                  </a:cubicBezTo>
                  <a:cubicBezTo>
                    <a:pt x="2472356" y="7620"/>
                    <a:pt x="2404677" y="7620"/>
                    <a:pt x="2336998" y="7620"/>
                  </a:cubicBezTo>
                  <a:cubicBezTo>
                    <a:pt x="2214531" y="7620"/>
                    <a:pt x="2092064" y="7620"/>
                    <a:pt x="1969597" y="6350"/>
                  </a:cubicBezTo>
                  <a:cubicBezTo>
                    <a:pt x="1840685" y="5080"/>
                    <a:pt x="570896" y="2540"/>
                    <a:pt x="445206" y="1270"/>
                  </a:cubicBezTo>
                  <a:cubicBezTo>
                    <a:pt x="342076" y="0"/>
                    <a:pt x="242169" y="1270"/>
                    <a:pt x="139039" y="1270"/>
                  </a:cubicBezTo>
                  <a:cubicBezTo>
                    <a:pt x="68137" y="1270"/>
                    <a:pt x="33020" y="3810"/>
                    <a:pt x="5080" y="5080"/>
                  </a:cubicBezTo>
                  <a:cubicBezTo>
                    <a:pt x="3810" y="5080"/>
                    <a:pt x="2540" y="7620"/>
                    <a:pt x="0" y="8890"/>
                  </a:cubicBezTo>
                  <a:cubicBezTo>
                    <a:pt x="1270" y="21590"/>
                    <a:pt x="3810" y="34290"/>
                    <a:pt x="5080" y="46990"/>
                  </a:cubicBezTo>
                  <a:cubicBezTo>
                    <a:pt x="15240" y="91328"/>
                    <a:pt x="16510" y="126586"/>
                    <a:pt x="17780" y="161226"/>
                  </a:cubicBezTo>
                  <a:cubicBezTo>
                    <a:pt x="19050" y="196484"/>
                    <a:pt x="17780" y="231742"/>
                    <a:pt x="16510" y="267619"/>
                  </a:cubicBezTo>
                  <a:cubicBezTo>
                    <a:pt x="15240" y="304115"/>
                    <a:pt x="2540" y="687007"/>
                    <a:pt x="2540" y="723502"/>
                  </a:cubicBezTo>
                  <a:cubicBezTo>
                    <a:pt x="2540" y="759379"/>
                    <a:pt x="1270" y="795256"/>
                    <a:pt x="0" y="831133"/>
                  </a:cubicBezTo>
                  <a:cubicBezTo>
                    <a:pt x="0" y="843634"/>
                    <a:pt x="3810" y="853794"/>
                    <a:pt x="15240" y="858874"/>
                  </a:cubicBezTo>
                  <a:cubicBezTo>
                    <a:pt x="22860" y="862684"/>
                    <a:pt x="31750" y="865224"/>
                    <a:pt x="40640" y="866494"/>
                  </a:cubicBezTo>
                  <a:cubicBezTo>
                    <a:pt x="135816" y="871574"/>
                    <a:pt x="258283" y="875384"/>
                    <a:pt x="380750" y="880464"/>
                  </a:cubicBezTo>
                  <a:cubicBezTo>
                    <a:pt x="448429" y="883004"/>
                    <a:pt x="516108" y="888084"/>
                    <a:pt x="583787" y="889354"/>
                  </a:cubicBezTo>
                  <a:cubicBezTo>
                    <a:pt x="696586" y="891894"/>
                    <a:pt x="1953483" y="893164"/>
                    <a:pt x="2066282" y="894434"/>
                  </a:cubicBezTo>
                  <a:cubicBezTo>
                    <a:pt x="2082396" y="894434"/>
                    <a:pt x="2098510" y="894434"/>
                    <a:pt x="2114624" y="894434"/>
                  </a:cubicBezTo>
                  <a:cubicBezTo>
                    <a:pt x="2191971" y="894434"/>
                    <a:pt x="2272542" y="893164"/>
                    <a:pt x="2349889" y="893164"/>
                  </a:cubicBezTo>
                  <a:cubicBezTo>
                    <a:pt x="2440128" y="893164"/>
                    <a:pt x="2527144" y="894434"/>
                    <a:pt x="2617383" y="894434"/>
                  </a:cubicBezTo>
                  <a:cubicBezTo>
                    <a:pt x="2749518" y="894434"/>
                    <a:pt x="2884876" y="894434"/>
                    <a:pt x="3017012" y="894434"/>
                  </a:cubicBezTo>
                  <a:cubicBezTo>
                    <a:pt x="3139479" y="894434"/>
                    <a:pt x="3261945" y="895704"/>
                    <a:pt x="3384412" y="896974"/>
                  </a:cubicBezTo>
                  <a:cubicBezTo>
                    <a:pt x="3439200" y="896974"/>
                    <a:pt x="3497211" y="898244"/>
                    <a:pt x="3551999" y="898244"/>
                  </a:cubicBezTo>
                  <a:cubicBezTo>
                    <a:pt x="3729253" y="896974"/>
                    <a:pt x="3903285" y="890624"/>
                    <a:pt x="4071249" y="890624"/>
                  </a:cubicBezTo>
                  <a:cubicBezTo>
                    <a:pt x="4075059" y="890624"/>
                    <a:pt x="4080139" y="888084"/>
                    <a:pt x="4083949" y="885544"/>
                  </a:cubicBezTo>
                  <a:cubicBezTo>
                    <a:pt x="4089029" y="881734"/>
                    <a:pt x="4091569" y="875384"/>
                    <a:pt x="4094109" y="872844"/>
                  </a:cubicBezTo>
                  <a:cubicBezTo>
                    <a:pt x="4095379" y="826803"/>
                    <a:pt x="4096649" y="800823"/>
                    <a:pt x="4097919" y="774843"/>
                  </a:cubicBezTo>
                  <a:cubicBezTo>
                    <a:pt x="4099189" y="734637"/>
                    <a:pt x="4109349" y="348651"/>
                    <a:pt x="4110619" y="308444"/>
                  </a:cubicBezTo>
                  <a:cubicBezTo>
                    <a:pt x="4110619" y="284320"/>
                    <a:pt x="4111889" y="260196"/>
                    <a:pt x="4113159" y="236072"/>
                  </a:cubicBezTo>
                  <a:cubicBezTo>
                    <a:pt x="4114429" y="210092"/>
                    <a:pt x="4115699" y="184113"/>
                    <a:pt x="4118239" y="158133"/>
                  </a:cubicBezTo>
                  <a:cubicBezTo>
                    <a:pt x="4119509" y="142669"/>
                    <a:pt x="4119509" y="126586"/>
                    <a:pt x="4124589" y="111122"/>
                  </a:cubicBezTo>
                  <a:cubicBezTo>
                    <a:pt x="4129669" y="92565"/>
                    <a:pt x="4132209" y="74626"/>
                    <a:pt x="4130939" y="44450"/>
                  </a:cubicBezTo>
                  <a:cubicBezTo>
                    <a:pt x="4130939" y="38100"/>
                    <a:pt x="4127129" y="30480"/>
                    <a:pt x="4120779" y="27940"/>
                  </a:cubicBezTo>
                  <a:close/>
                </a:path>
              </a:pathLst>
            </a:custGeom>
            <a:solidFill>
              <a:srgbClr val="3E4A9D"/>
            </a:solidFill>
          </p:spPr>
        </p:sp>
      </p:grpSp>
      <p:sp>
        <p:nvSpPr>
          <p:cNvPr name="Freeform 10" id="10"/>
          <p:cNvSpPr/>
          <p:nvPr/>
        </p:nvSpPr>
        <p:spPr>
          <a:xfrm flipH="false" flipV="false" rot="-813610">
            <a:off x="829904" y="5507128"/>
            <a:ext cx="3615728" cy="4323154"/>
          </a:xfrm>
          <a:custGeom>
            <a:avLst/>
            <a:gdLst/>
            <a:ahLst/>
            <a:cxnLst/>
            <a:rect r="r" b="b" t="t" l="l"/>
            <a:pathLst>
              <a:path h="4323154" w="3615728">
                <a:moveTo>
                  <a:pt x="0" y="0"/>
                </a:moveTo>
                <a:lnTo>
                  <a:pt x="3615729" y="0"/>
                </a:lnTo>
                <a:lnTo>
                  <a:pt x="3615729" y="4323153"/>
                </a:lnTo>
                <a:lnTo>
                  <a:pt x="0" y="43231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426033">
            <a:off x="12550308" y="342147"/>
            <a:ext cx="4176815" cy="3022495"/>
          </a:xfrm>
          <a:custGeom>
            <a:avLst/>
            <a:gdLst/>
            <a:ahLst/>
            <a:cxnLst/>
            <a:rect r="r" b="b" t="t" l="l"/>
            <a:pathLst>
              <a:path h="3022495" w="4176815">
                <a:moveTo>
                  <a:pt x="0" y="0"/>
                </a:moveTo>
                <a:lnTo>
                  <a:pt x="4176816" y="0"/>
                </a:lnTo>
                <a:lnTo>
                  <a:pt x="4176816" y="3022496"/>
                </a:lnTo>
                <a:lnTo>
                  <a:pt x="0" y="30224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4199284">
            <a:off x="2151389" y="683166"/>
            <a:ext cx="2690997" cy="2896376"/>
          </a:xfrm>
          <a:custGeom>
            <a:avLst/>
            <a:gdLst/>
            <a:ahLst/>
            <a:cxnLst/>
            <a:rect r="r" b="b" t="t" l="l"/>
            <a:pathLst>
              <a:path h="2896376" w="2690997">
                <a:moveTo>
                  <a:pt x="0" y="0"/>
                </a:moveTo>
                <a:lnTo>
                  <a:pt x="2690997" y="0"/>
                </a:lnTo>
                <a:lnTo>
                  <a:pt x="2690997" y="2896377"/>
                </a:lnTo>
                <a:lnTo>
                  <a:pt x="0" y="289637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true" flipV="false" rot="-5312293">
            <a:off x="14000361" y="4790147"/>
            <a:ext cx="2768371" cy="2541868"/>
          </a:xfrm>
          <a:custGeom>
            <a:avLst/>
            <a:gdLst/>
            <a:ahLst/>
            <a:cxnLst/>
            <a:rect r="r" b="b" t="t" l="l"/>
            <a:pathLst>
              <a:path h="2541868" w="2768371">
                <a:moveTo>
                  <a:pt x="2768371" y="0"/>
                </a:moveTo>
                <a:lnTo>
                  <a:pt x="0" y="0"/>
                </a:lnTo>
                <a:lnTo>
                  <a:pt x="0" y="2541868"/>
                </a:lnTo>
                <a:lnTo>
                  <a:pt x="2768371" y="2541868"/>
                </a:lnTo>
                <a:lnTo>
                  <a:pt x="2768371"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4" id="14"/>
          <p:cNvSpPr txBox="true"/>
          <p:nvPr/>
        </p:nvSpPr>
        <p:spPr>
          <a:xfrm rot="0">
            <a:off x="4823006" y="6885248"/>
            <a:ext cx="9040034" cy="1803618"/>
          </a:xfrm>
          <a:prstGeom prst="rect">
            <a:avLst/>
          </a:prstGeom>
        </p:spPr>
        <p:txBody>
          <a:bodyPr anchor="t" rtlCol="false" tIns="0" lIns="0" bIns="0" rIns="0">
            <a:spAutoFit/>
          </a:bodyPr>
          <a:lstStyle/>
          <a:p>
            <a:pPr algn="ctr">
              <a:lnSpc>
                <a:spcPts val="3967"/>
              </a:lnSpc>
            </a:pPr>
            <a:r>
              <a:rPr lang="en-US" sz="3390" b="true">
                <a:solidFill>
                  <a:srgbClr val="FFFFFF"/>
                </a:solidFill>
                <a:latin typeface="Quicksand Semi-Bold"/>
                <a:ea typeface="Quicksand Semi-Bold"/>
                <a:cs typeface="Quicksand Semi-Bold"/>
                <a:sym typeface="Quicksand Semi-Bold"/>
              </a:rPr>
              <a:t>Yashkumar Patel, Saloni Champavat, </a:t>
            </a:r>
          </a:p>
          <a:p>
            <a:pPr algn="ctr">
              <a:lnSpc>
                <a:spcPts val="3967"/>
              </a:lnSpc>
            </a:pPr>
            <a:r>
              <a:rPr lang="en-US" b="true" sz="3390">
                <a:solidFill>
                  <a:srgbClr val="FFFFFF"/>
                </a:solidFill>
                <a:latin typeface="Quicksand Semi-Bold"/>
                <a:ea typeface="Quicksand Semi-Bold"/>
                <a:cs typeface="Quicksand Semi-Bold"/>
                <a:sym typeface="Quicksand Semi-Bold"/>
              </a:rPr>
              <a:t>Disha Zala, Arpit Kanani</a:t>
            </a:r>
          </a:p>
          <a:p>
            <a:pPr algn="ctr">
              <a:lnSpc>
                <a:spcPts val="2509"/>
              </a:lnSpc>
            </a:pPr>
          </a:p>
          <a:p>
            <a:pPr algn="ctr">
              <a:lnSpc>
                <a:spcPts val="3967"/>
              </a:lnSpc>
            </a:pPr>
            <a:r>
              <a:rPr lang="en-US" b="true" sz="3390">
                <a:solidFill>
                  <a:srgbClr val="FFFFFF"/>
                </a:solidFill>
                <a:latin typeface="Quicksand Semi-Bold"/>
                <a:ea typeface="Quicksand Semi-Bold"/>
                <a:cs typeface="Quicksand Semi-Bold"/>
                <a:sym typeface="Quicksand Semi-Bold"/>
              </a:rPr>
              <a:t>Graduate Capstone in Computer Science</a:t>
            </a:r>
          </a:p>
        </p:txBody>
      </p:sp>
      <p:sp>
        <p:nvSpPr>
          <p:cNvPr name="Freeform 15" id="15"/>
          <p:cNvSpPr/>
          <p:nvPr/>
        </p:nvSpPr>
        <p:spPr>
          <a:xfrm flipH="false" flipV="false" rot="4863923">
            <a:off x="2168332" y="3620075"/>
            <a:ext cx="1274852" cy="1469930"/>
          </a:xfrm>
          <a:custGeom>
            <a:avLst/>
            <a:gdLst/>
            <a:ahLst/>
            <a:cxnLst/>
            <a:rect r="r" b="b" t="t" l="l"/>
            <a:pathLst>
              <a:path h="1469930" w="1274852">
                <a:moveTo>
                  <a:pt x="0" y="0"/>
                </a:moveTo>
                <a:lnTo>
                  <a:pt x="1274852" y="0"/>
                </a:lnTo>
                <a:lnTo>
                  <a:pt x="1274852" y="1469930"/>
                </a:lnTo>
                <a:lnTo>
                  <a:pt x="0" y="1469930"/>
                </a:lnTo>
                <a:lnTo>
                  <a:pt x="0" y="0"/>
                </a:lnTo>
                <a:close/>
              </a:path>
            </a:pathLst>
          </a:custGeom>
          <a:blipFill>
            <a:blip r:embed="rId6">
              <a:extLst>
                <a:ext uri="{96DAC541-7B7A-43D3-8B79-37D633B846F1}">
                  <asvg:svgBlip xmlns:asvg="http://schemas.microsoft.com/office/drawing/2016/SVG/main" r:embed="rId7"/>
                </a:ext>
              </a:extLst>
            </a:blip>
            <a:stretch>
              <a:fillRect l="-212551" t="-12414" r="0" b="-83742"/>
            </a:stretch>
          </a:blipFill>
        </p:spPr>
      </p:sp>
      <p:sp>
        <p:nvSpPr>
          <p:cNvPr name="Freeform 16" id="16"/>
          <p:cNvSpPr/>
          <p:nvPr/>
        </p:nvSpPr>
        <p:spPr>
          <a:xfrm flipH="false" flipV="false" rot="-3531975">
            <a:off x="13733903" y="8294108"/>
            <a:ext cx="1329591" cy="1247748"/>
          </a:xfrm>
          <a:custGeom>
            <a:avLst/>
            <a:gdLst/>
            <a:ahLst/>
            <a:cxnLst/>
            <a:rect r="r" b="b" t="t" l="l"/>
            <a:pathLst>
              <a:path h="1247748" w="1329591">
                <a:moveTo>
                  <a:pt x="0" y="0"/>
                </a:moveTo>
                <a:lnTo>
                  <a:pt x="1329590" y="0"/>
                </a:lnTo>
                <a:lnTo>
                  <a:pt x="1329590" y="1247748"/>
                </a:lnTo>
                <a:lnTo>
                  <a:pt x="0" y="1247748"/>
                </a:lnTo>
                <a:lnTo>
                  <a:pt x="0" y="0"/>
                </a:lnTo>
                <a:close/>
              </a:path>
            </a:pathLst>
          </a:custGeom>
          <a:blipFill>
            <a:blip r:embed="rId6">
              <a:extLst>
                <a:ext uri="{96DAC541-7B7A-43D3-8B79-37D633B846F1}">
                  <asvg:svgBlip xmlns:asvg="http://schemas.microsoft.com/office/drawing/2016/SVG/main" r:embed="rId7"/>
                </a:ext>
              </a:extLst>
            </a:blip>
            <a:stretch>
              <a:fillRect l="-168858" t="-92879" r="-122806" b="-109134"/>
            </a:stretch>
          </a:blipFill>
        </p:spPr>
      </p:sp>
      <p:sp>
        <p:nvSpPr>
          <p:cNvPr name="Freeform 17" id="17"/>
          <p:cNvSpPr/>
          <p:nvPr/>
        </p:nvSpPr>
        <p:spPr>
          <a:xfrm flipH="false" flipV="false" rot="-144640">
            <a:off x="15016607" y="7500349"/>
            <a:ext cx="1121060" cy="1052053"/>
          </a:xfrm>
          <a:custGeom>
            <a:avLst/>
            <a:gdLst/>
            <a:ahLst/>
            <a:cxnLst/>
            <a:rect r="r" b="b" t="t" l="l"/>
            <a:pathLst>
              <a:path h="1052053" w="1121060">
                <a:moveTo>
                  <a:pt x="0" y="0"/>
                </a:moveTo>
                <a:lnTo>
                  <a:pt x="1121060" y="0"/>
                </a:lnTo>
                <a:lnTo>
                  <a:pt x="1121060" y="1052053"/>
                </a:lnTo>
                <a:lnTo>
                  <a:pt x="0" y="1052053"/>
                </a:lnTo>
                <a:lnTo>
                  <a:pt x="0" y="0"/>
                </a:lnTo>
                <a:close/>
              </a:path>
            </a:pathLst>
          </a:custGeom>
          <a:blipFill>
            <a:blip r:embed="rId6">
              <a:extLst>
                <a:ext uri="{96DAC541-7B7A-43D3-8B79-37D633B846F1}">
                  <asvg:svgBlip xmlns:asvg="http://schemas.microsoft.com/office/drawing/2016/SVG/main" r:embed="rId7"/>
                </a:ext>
              </a:extLst>
            </a:blip>
            <a:stretch>
              <a:fillRect l="-168858" t="-92879" r="-122806" b="-109134"/>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B22F30"/>
        </a:solidFill>
      </p:bgPr>
    </p:bg>
    <p:spTree>
      <p:nvGrpSpPr>
        <p:cNvPr id="1" name=""/>
        <p:cNvGrpSpPr/>
        <p:nvPr/>
      </p:nvGrpSpPr>
      <p:grpSpPr>
        <a:xfrm>
          <a:off x="0" y="0"/>
          <a:ext cx="0" cy="0"/>
          <a:chOff x="0" y="0"/>
          <a:chExt cx="0" cy="0"/>
        </a:xfrm>
      </p:grpSpPr>
      <p:grpSp>
        <p:nvGrpSpPr>
          <p:cNvPr name="Group 2" id="2"/>
          <p:cNvGrpSpPr/>
          <p:nvPr/>
        </p:nvGrpSpPr>
        <p:grpSpPr>
          <a:xfrm rot="0">
            <a:off x="-2033890" y="-28148"/>
            <a:ext cx="20763012" cy="10400446"/>
            <a:chOff x="0" y="0"/>
            <a:chExt cx="27684017" cy="13867262"/>
          </a:xfrm>
        </p:grpSpPr>
        <p:sp>
          <p:nvSpPr>
            <p:cNvPr name="Freeform 3" id="3"/>
            <p:cNvSpPr/>
            <p:nvPr/>
          </p:nvSpPr>
          <p:spPr>
            <a:xfrm flipH="false" flipV="false" rot="0">
              <a:off x="0" y="50421"/>
              <a:ext cx="13842008" cy="13816841"/>
            </a:xfrm>
            <a:custGeom>
              <a:avLst/>
              <a:gdLst/>
              <a:ahLst/>
              <a:cxnLst/>
              <a:rect r="r" b="b" t="t" l="l"/>
              <a:pathLst>
                <a:path h="13816841" w="13842008">
                  <a:moveTo>
                    <a:pt x="0" y="0"/>
                  </a:moveTo>
                  <a:lnTo>
                    <a:pt x="13842008" y="0"/>
                  </a:lnTo>
                  <a:lnTo>
                    <a:pt x="13842008" y="13816841"/>
                  </a:lnTo>
                  <a:lnTo>
                    <a:pt x="0" y="13816841"/>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842008" y="0"/>
              <a:ext cx="13842008" cy="13816841"/>
            </a:xfrm>
            <a:custGeom>
              <a:avLst/>
              <a:gdLst/>
              <a:ahLst/>
              <a:cxnLst/>
              <a:rect r="r" b="b" t="t" l="l"/>
              <a:pathLst>
                <a:path h="13816841" w="13842008">
                  <a:moveTo>
                    <a:pt x="0" y="0"/>
                  </a:moveTo>
                  <a:lnTo>
                    <a:pt x="13842009" y="0"/>
                  </a:lnTo>
                  <a:lnTo>
                    <a:pt x="13842009" y="13816841"/>
                  </a:lnTo>
                  <a:lnTo>
                    <a:pt x="0" y="13816841"/>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1645142"/>
            <a:ext cx="16230600" cy="7878483"/>
            <a:chOff x="0" y="0"/>
            <a:chExt cx="6851469" cy="3325766"/>
          </a:xfrm>
        </p:grpSpPr>
        <p:sp>
          <p:nvSpPr>
            <p:cNvPr name="Freeform 6" id="6"/>
            <p:cNvSpPr/>
            <p:nvPr/>
          </p:nvSpPr>
          <p:spPr>
            <a:xfrm flipH="false" flipV="false" rot="0">
              <a:off x="0" y="-1270"/>
              <a:ext cx="6852739" cy="3324496"/>
            </a:xfrm>
            <a:custGeom>
              <a:avLst/>
              <a:gdLst/>
              <a:ahLst/>
              <a:cxnLst/>
              <a:rect r="r" b="b" t="t" l="l"/>
              <a:pathLst>
                <a:path h="3324496" w="6852739">
                  <a:moveTo>
                    <a:pt x="6841309" y="27940"/>
                  </a:moveTo>
                  <a:cubicBezTo>
                    <a:pt x="6832419" y="24130"/>
                    <a:pt x="6823529" y="21590"/>
                    <a:pt x="6814639" y="21590"/>
                  </a:cubicBezTo>
                  <a:cubicBezTo>
                    <a:pt x="6787969" y="20320"/>
                    <a:pt x="6687027" y="20320"/>
                    <a:pt x="6573396" y="17780"/>
                  </a:cubicBezTo>
                  <a:cubicBezTo>
                    <a:pt x="6313667" y="12700"/>
                    <a:pt x="6059349" y="6350"/>
                    <a:pt x="5799620" y="3810"/>
                  </a:cubicBezTo>
                  <a:cubicBezTo>
                    <a:pt x="5588590" y="1270"/>
                    <a:pt x="5382971" y="3810"/>
                    <a:pt x="5171941" y="2540"/>
                  </a:cubicBezTo>
                  <a:cubicBezTo>
                    <a:pt x="5079953" y="2540"/>
                    <a:pt x="4987966" y="0"/>
                    <a:pt x="4895979" y="2540"/>
                  </a:cubicBezTo>
                  <a:cubicBezTo>
                    <a:pt x="4674127" y="10160"/>
                    <a:pt x="4452275" y="11430"/>
                    <a:pt x="4225012" y="8890"/>
                  </a:cubicBezTo>
                  <a:cubicBezTo>
                    <a:pt x="4111380" y="7620"/>
                    <a:pt x="3997749" y="7620"/>
                    <a:pt x="3884117" y="7620"/>
                  </a:cubicBezTo>
                  <a:cubicBezTo>
                    <a:pt x="3678498" y="7620"/>
                    <a:pt x="3472879" y="7620"/>
                    <a:pt x="3267261" y="6350"/>
                  </a:cubicBezTo>
                  <a:cubicBezTo>
                    <a:pt x="3050820" y="5080"/>
                    <a:pt x="918876" y="2540"/>
                    <a:pt x="707846" y="1270"/>
                  </a:cubicBezTo>
                  <a:cubicBezTo>
                    <a:pt x="534693" y="0"/>
                    <a:pt x="366952" y="1270"/>
                    <a:pt x="193799" y="1270"/>
                  </a:cubicBezTo>
                  <a:cubicBezTo>
                    <a:pt x="74756" y="1270"/>
                    <a:pt x="33020" y="3810"/>
                    <a:pt x="5080" y="5080"/>
                  </a:cubicBezTo>
                  <a:cubicBezTo>
                    <a:pt x="3810" y="5080"/>
                    <a:pt x="2540" y="7620"/>
                    <a:pt x="0" y="8890"/>
                  </a:cubicBezTo>
                  <a:cubicBezTo>
                    <a:pt x="1270" y="21590"/>
                    <a:pt x="3810" y="34290"/>
                    <a:pt x="5080" y="46990"/>
                  </a:cubicBezTo>
                  <a:cubicBezTo>
                    <a:pt x="15240" y="171560"/>
                    <a:pt x="16510" y="318054"/>
                    <a:pt x="17780" y="461979"/>
                  </a:cubicBezTo>
                  <a:cubicBezTo>
                    <a:pt x="19050" y="608473"/>
                    <a:pt x="17780" y="754968"/>
                    <a:pt x="16510" y="904033"/>
                  </a:cubicBezTo>
                  <a:cubicBezTo>
                    <a:pt x="15240" y="1055667"/>
                    <a:pt x="2540" y="2646547"/>
                    <a:pt x="2540" y="2798181"/>
                  </a:cubicBezTo>
                  <a:cubicBezTo>
                    <a:pt x="2540" y="2947246"/>
                    <a:pt x="1270" y="3096310"/>
                    <a:pt x="0" y="3245375"/>
                  </a:cubicBezTo>
                  <a:cubicBezTo>
                    <a:pt x="0" y="3269886"/>
                    <a:pt x="3810" y="3280046"/>
                    <a:pt x="15240" y="3285126"/>
                  </a:cubicBezTo>
                  <a:cubicBezTo>
                    <a:pt x="22860" y="3288936"/>
                    <a:pt x="31750" y="3291476"/>
                    <a:pt x="40640" y="3292746"/>
                  </a:cubicBezTo>
                  <a:cubicBezTo>
                    <a:pt x="188388" y="3297826"/>
                    <a:pt x="394007" y="3301636"/>
                    <a:pt x="599625" y="3306716"/>
                  </a:cubicBezTo>
                  <a:cubicBezTo>
                    <a:pt x="713257" y="3309256"/>
                    <a:pt x="826888" y="3314336"/>
                    <a:pt x="940520" y="3315606"/>
                  </a:cubicBezTo>
                  <a:cubicBezTo>
                    <a:pt x="1129906" y="3318146"/>
                    <a:pt x="3240205" y="3319416"/>
                    <a:pt x="3429591" y="3320686"/>
                  </a:cubicBezTo>
                  <a:cubicBezTo>
                    <a:pt x="3456646" y="3320686"/>
                    <a:pt x="3483701" y="3320686"/>
                    <a:pt x="3510756" y="3320686"/>
                  </a:cubicBezTo>
                  <a:cubicBezTo>
                    <a:pt x="3640621" y="3320686"/>
                    <a:pt x="3775897" y="3319416"/>
                    <a:pt x="3905761" y="3319416"/>
                  </a:cubicBezTo>
                  <a:cubicBezTo>
                    <a:pt x="4057270" y="3319416"/>
                    <a:pt x="4203367" y="3320686"/>
                    <a:pt x="4354876" y="3320686"/>
                  </a:cubicBezTo>
                  <a:cubicBezTo>
                    <a:pt x="4576728" y="3320686"/>
                    <a:pt x="4803991" y="3320686"/>
                    <a:pt x="5025843" y="3320686"/>
                  </a:cubicBezTo>
                  <a:cubicBezTo>
                    <a:pt x="5231462" y="3320686"/>
                    <a:pt x="5437081" y="3321956"/>
                    <a:pt x="5642700" y="3323226"/>
                  </a:cubicBezTo>
                  <a:cubicBezTo>
                    <a:pt x="5734687" y="3323226"/>
                    <a:pt x="5832086" y="3324496"/>
                    <a:pt x="5924073" y="3324496"/>
                  </a:cubicBezTo>
                  <a:cubicBezTo>
                    <a:pt x="6221680" y="3323226"/>
                    <a:pt x="6513874" y="3316876"/>
                    <a:pt x="6791779" y="3316876"/>
                  </a:cubicBezTo>
                  <a:cubicBezTo>
                    <a:pt x="6795589" y="3316876"/>
                    <a:pt x="6800669" y="3314336"/>
                    <a:pt x="6804479" y="3311796"/>
                  </a:cubicBezTo>
                  <a:cubicBezTo>
                    <a:pt x="6809559" y="3307986"/>
                    <a:pt x="6812099" y="3301636"/>
                    <a:pt x="6814639" y="3299096"/>
                  </a:cubicBezTo>
                  <a:cubicBezTo>
                    <a:pt x="6815909" y="3227384"/>
                    <a:pt x="6817179" y="3119441"/>
                    <a:pt x="6818449" y="3011498"/>
                  </a:cubicBezTo>
                  <a:cubicBezTo>
                    <a:pt x="6819719" y="2844443"/>
                    <a:pt x="6829879" y="1240713"/>
                    <a:pt x="6831149" y="1073658"/>
                  </a:cubicBezTo>
                  <a:cubicBezTo>
                    <a:pt x="6831149" y="973425"/>
                    <a:pt x="6832419" y="873191"/>
                    <a:pt x="6833689" y="772958"/>
                  </a:cubicBezTo>
                  <a:cubicBezTo>
                    <a:pt x="6834959" y="665015"/>
                    <a:pt x="6836229" y="557072"/>
                    <a:pt x="6838769" y="449128"/>
                  </a:cubicBezTo>
                  <a:cubicBezTo>
                    <a:pt x="6840039" y="384876"/>
                    <a:pt x="6840039" y="318054"/>
                    <a:pt x="6845119" y="253802"/>
                  </a:cubicBezTo>
                  <a:cubicBezTo>
                    <a:pt x="6850199" y="176700"/>
                    <a:pt x="6852739" y="102168"/>
                    <a:pt x="6851469" y="44450"/>
                  </a:cubicBezTo>
                  <a:cubicBezTo>
                    <a:pt x="6851469" y="38100"/>
                    <a:pt x="6847659" y="30480"/>
                    <a:pt x="6841309" y="27940"/>
                  </a:cubicBezTo>
                  <a:close/>
                </a:path>
              </a:pathLst>
            </a:custGeom>
            <a:solidFill>
              <a:srgbClr val="FFFFFF"/>
            </a:solidFill>
          </p:spPr>
        </p:sp>
      </p:grpSp>
      <p:sp>
        <p:nvSpPr>
          <p:cNvPr name="Freeform 7" id="7"/>
          <p:cNvSpPr/>
          <p:nvPr/>
        </p:nvSpPr>
        <p:spPr>
          <a:xfrm flipH="false" flipV="false" rot="0">
            <a:off x="5379026" y="1893257"/>
            <a:ext cx="7529948" cy="7382252"/>
          </a:xfrm>
          <a:custGeom>
            <a:avLst/>
            <a:gdLst/>
            <a:ahLst/>
            <a:cxnLst/>
            <a:rect r="r" b="b" t="t" l="l"/>
            <a:pathLst>
              <a:path h="7382252" w="7529948">
                <a:moveTo>
                  <a:pt x="0" y="0"/>
                </a:moveTo>
                <a:lnTo>
                  <a:pt x="7529948" y="0"/>
                </a:lnTo>
                <a:lnTo>
                  <a:pt x="7529948" y="7382252"/>
                </a:lnTo>
                <a:lnTo>
                  <a:pt x="0" y="7382252"/>
                </a:lnTo>
                <a:lnTo>
                  <a:pt x="0" y="0"/>
                </a:lnTo>
                <a:close/>
              </a:path>
            </a:pathLst>
          </a:custGeom>
          <a:blipFill>
            <a:blip r:embed="rId4"/>
            <a:stretch>
              <a:fillRect l="-110705" t="-47705" r="-111083" b="-38152"/>
            </a:stretch>
          </a:blipFill>
        </p:spPr>
      </p:sp>
      <p:sp>
        <p:nvSpPr>
          <p:cNvPr name="TextBox 8" id="8"/>
          <p:cNvSpPr txBox="true"/>
          <p:nvPr/>
        </p:nvSpPr>
        <p:spPr>
          <a:xfrm rot="0">
            <a:off x="2055683" y="639763"/>
            <a:ext cx="14176634" cy="920750"/>
          </a:xfrm>
          <a:prstGeom prst="rect">
            <a:avLst/>
          </a:prstGeom>
        </p:spPr>
        <p:txBody>
          <a:bodyPr anchor="t" rtlCol="false" tIns="0" lIns="0" bIns="0" rIns="0">
            <a:spAutoFit/>
          </a:bodyPr>
          <a:lstStyle/>
          <a:p>
            <a:pPr algn="ctr" marL="0" indent="0" lvl="0">
              <a:lnSpc>
                <a:spcPts val="6999"/>
              </a:lnSpc>
            </a:pPr>
            <a:r>
              <a:rPr lang="en-US" b="true" sz="6999" spc="-69">
                <a:solidFill>
                  <a:srgbClr val="FFFFFF"/>
                </a:solidFill>
                <a:latin typeface="Bogart Bold"/>
                <a:ea typeface="Bogart Bold"/>
                <a:cs typeface="Bogart Bold"/>
                <a:sym typeface="Bogart Bold"/>
              </a:rPr>
              <a:t>Login Page</a:t>
            </a:r>
          </a:p>
        </p:txBody>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3E4A9D"/>
        </a:solidFill>
      </p:bgPr>
    </p:bg>
    <p:spTree>
      <p:nvGrpSpPr>
        <p:cNvPr id="1" name=""/>
        <p:cNvGrpSpPr/>
        <p:nvPr/>
      </p:nvGrpSpPr>
      <p:grpSpPr>
        <a:xfrm>
          <a:off x="0" y="0"/>
          <a:ext cx="0" cy="0"/>
          <a:chOff x="0" y="0"/>
          <a:chExt cx="0" cy="0"/>
        </a:xfrm>
      </p:grpSpPr>
      <p:grpSp>
        <p:nvGrpSpPr>
          <p:cNvPr name="Group 2" id="2"/>
          <p:cNvGrpSpPr/>
          <p:nvPr/>
        </p:nvGrpSpPr>
        <p:grpSpPr>
          <a:xfrm rot="0">
            <a:off x="-1237506" y="-155760"/>
            <a:ext cx="20763012" cy="10400446"/>
            <a:chOff x="0" y="0"/>
            <a:chExt cx="27684017" cy="13867262"/>
          </a:xfrm>
        </p:grpSpPr>
        <p:sp>
          <p:nvSpPr>
            <p:cNvPr name="Freeform 3" id="3"/>
            <p:cNvSpPr/>
            <p:nvPr/>
          </p:nvSpPr>
          <p:spPr>
            <a:xfrm flipH="false" flipV="true" rot="0">
              <a:off x="0" y="50421"/>
              <a:ext cx="13842008" cy="13816841"/>
            </a:xfrm>
            <a:custGeom>
              <a:avLst/>
              <a:gdLst/>
              <a:ahLst/>
              <a:cxnLst/>
              <a:rect r="r" b="b" t="t" l="l"/>
              <a:pathLst>
                <a:path h="13816841" w="13842008">
                  <a:moveTo>
                    <a:pt x="0" y="13816841"/>
                  </a:moveTo>
                  <a:lnTo>
                    <a:pt x="13842008" y="13816841"/>
                  </a:lnTo>
                  <a:lnTo>
                    <a:pt x="13842008" y="0"/>
                  </a:lnTo>
                  <a:lnTo>
                    <a:pt x="0" y="0"/>
                  </a:lnTo>
                  <a:lnTo>
                    <a:pt x="0" y="13816841"/>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3842008" y="0"/>
              <a:ext cx="13842008" cy="13816841"/>
            </a:xfrm>
            <a:custGeom>
              <a:avLst/>
              <a:gdLst/>
              <a:ahLst/>
              <a:cxnLst/>
              <a:rect r="r" b="b" t="t" l="l"/>
              <a:pathLst>
                <a:path h="13816841" w="13842008">
                  <a:moveTo>
                    <a:pt x="0" y="13816841"/>
                  </a:moveTo>
                  <a:lnTo>
                    <a:pt x="13842009" y="13816841"/>
                  </a:lnTo>
                  <a:lnTo>
                    <a:pt x="13842009" y="0"/>
                  </a:lnTo>
                  <a:lnTo>
                    <a:pt x="0" y="0"/>
                  </a:lnTo>
                  <a:lnTo>
                    <a:pt x="0" y="13816841"/>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1533409"/>
            <a:ext cx="16230600" cy="7753466"/>
            <a:chOff x="0" y="0"/>
            <a:chExt cx="6851469" cy="3272993"/>
          </a:xfrm>
        </p:grpSpPr>
        <p:sp>
          <p:nvSpPr>
            <p:cNvPr name="Freeform 6" id="6"/>
            <p:cNvSpPr/>
            <p:nvPr/>
          </p:nvSpPr>
          <p:spPr>
            <a:xfrm flipH="false" flipV="false" rot="0">
              <a:off x="0" y="-1270"/>
              <a:ext cx="6852739" cy="3271723"/>
            </a:xfrm>
            <a:custGeom>
              <a:avLst/>
              <a:gdLst/>
              <a:ahLst/>
              <a:cxnLst/>
              <a:rect r="r" b="b" t="t" l="l"/>
              <a:pathLst>
                <a:path h="3271723" w="6852739">
                  <a:moveTo>
                    <a:pt x="6841309" y="27940"/>
                  </a:moveTo>
                  <a:cubicBezTo>
                    <a:pt x="6832419" y="24130"/>
                    <a:pt x="6823529" y="21590"/>
                    <a:pt x="6814639" y="21590"/>
                  </a:cubicBezTo>
                  <a:cubicBezTo>
                    <a:pt x="6787969" y="20320"/>
                    <a:pt x="6687027" y="20320"/>
                    <a:pt x="6573396" y="17780"/>
                  </a:cubicBezTo>
                  <a:cubicBezTo>
                    <a:pt x="6313667" y="12700"/>
                    <a:pt x="6059349" y="6350"/>
                    <a:pt x="5799620" y="3810"/>
                  </a:cubicBezTo>
                  <a:cubicBezTo>
                    <a:pt x="5588590" y="1270"/>
                    <a:pt x="5382971" y="3810"/>
                    <a:pt x="5171941" y="2540"/>
                  </a:cubicBezTo>
                  <a:cubicBezTo>
                    <a:pt x="5079953" y="2540"/>
                    <a:pt x="4987966" y="0"/>
                    <a:pt x="4895979" y="2540"/>
                  </a:cubicBezTo>
                  <a:cubicBezTo>
                    <a:pt x="4674127" y="10160"/>
                    <a:pt x="4452275" y="11430"/>
                    <a:pt x="4225012" y="8890"/>
                  </a:cubicBezTo>
                  <a:cubicBezTo>
                    <a:pt x="4111380" y="7620"/>
                    <a:pt x="3997749" y="7620"/>
                    <a:pt x="3884117" y="7620"/>
                  </a:cubicBezTo>
                  <a:cubicBezTo>
                    <a:pt x="3678498" y="7620"/>
                    <a:pt x="3472879" y="7620"/>
                    <a:pt x="3267261" y="6350"/>
                  </a:cubicBezTo>
                  <a:cubicBezTo>
                    <a:pt x="3050820" y="5080"/>
                    <a:pt x="918876" y="2540"/>
                    <a:pt x="707846" y="1270"/>
                  </a:cubicBezTo>
                  <a:cubicBezTo>
                    <a:pt x="534693" y="0"/>
                    <a:pt x="366952" y="1270"/>
                    <a:pt x="193799" y="1270"/>
                  </a:cubicBezTo>
                  <a:cubicBezTo>
                    <a:pt x="74756" y="1270"/>
                    <a:pt x="33020" y="3810"/>
                    <a:pt x="5080" y="5080"/>
                  </a:cubicBezTo>
                  <a:cubicBezTo>
                    <a:pt x="3810" y="5080"/>
                    <a:pt x="2540" y="7620"/>
                    <a:pt x="0" y="8890"/>
                  </a:cubicBezTo>
                  <a:cubicBezTo>
                    <a:pt x="1270" y="21590"/>
                    <a:pt x="3810" y="34290"/>
                    <a:pt x="5080" y="46990"/>
                  </a:cubicBezTo>
                  <a:cubicBezTo>
                    <a:pt x="15240" y="169815"/>
                    <a:pt x="16510" y="313890"/>
                    <a:pt x="17780" y="455437"/>
                  </a:cubicBezTo>
                  <a:cubicBezTo>
                    <a:pt x="19050" y="599512"/>
                    <a:pt x="17780" y="743587"/>
                    <a:pt x="16510" y="890190"/>
                  </a:cubicBezTo>
                  <a:cubicBezTo>
                    <a:pt x="15240" y="1039320"/>
                    <a:pt x="2540" y="2603925"/>
                    <a:pt x="2540" y="2753055"/>
                  </a:cubicBezTo>
                  <a:cubicBezTo>
                    <a:pt x="2540" y="2899657"/>
                    <a:pt x="1270" y="3046260"/>
                    <a:pt x="0" y="3192863"/>
                  </a:cubicBezTo>
                  <a:cubicBezTo>
                    <a:pt x="0" y="3217112"/>
                    <a:pt x="3810" y="3227273"/>
                    <a:pt x="15240" y="3232353"/>
                  </a:cubicBezTo>
                  <a:cubicBezTo>
                    <a:pt x="22860" y="3236162"/>
                    <a:pt x="31750" y="3238703"/>
                    <a:pt x="40640" y="3239973"/>
                  </a:cubicBezTo>
                  <a:cubicBezTo>
                    <a:pt x="188388" y="3245053"/>
                    <a:pt x="394007" y="3248862"/>
                    <a:pt x="599625" y="3253943"/>
                  </a:cubicBezTo>
                  <a:cubicBezTo>
                    <a:pt x="713257" y="3256483"/>
                    <a:pt x="826888" y="3261562"/>
                    <a:pt x="940520" y="3262833"/>
                  </a:cubicBezTo>
                  <a:cubicBezTo>
                    <a:pt x="1129906" y="3265373"/>
                    <a:pt x="3240205" y="3266643"/>
                    <a:pt x="3429591" y="3267912"/>
                  </a:cubicBezTo>
                  <a:cubicBezTo>
                    <a:pt x="3456646" y="3267912"/>
                    <a:pt x="3483701" y="3267912"/>
                    <a:pt x="3510756" y="3267912"/>
                  </a:cubicBezTo>
                  <a:cubicBezTo>
                    <a:pt x="3640621" y="3267912"/>
                    <a:pt x="3775897" y="3266643"/>
                    <a:pt x="3905761" y="3266643"/>
                  </a:cubicBezTo>
                  <a:cubicBezTo>
                    <a:pt x="4057270" y="3266643"/>
                    <a:pt x="4203367" y="3267912"/>
                    <a:pt x="4354876" y="3267912"/>
                  </a:cubicBezTo>
                  <a:cubicBezTo>
                    <a:pt x="4576728" y="3267912"/>
                    <a:pt x="4803991" y="3267912"/>
                    <a:pt x="5025843" y="3267912"/>
                  </a:cubicBezTo>
                  <a:cubicBezTo>
                    <a:pt x="5231462" y="3267912"/>
                    <a:pt x="5437081" y="3269183"/>
                    <a:pt x="5642700" y="3270453"/>
                  </a:cubicBezTo>
                  <a:cubicBezTo>
                    <a:pt x="5734687" y="3270453"/>
                    <a:pt x="5832086" y="3271723"/>
                    <a:pt x="5924073" y="3271723"/>
                  </a:cubicBezTo>
                  <a:cubicBezTo>
                    <a:pt x="6221680" y="3270453"/>
                    <a:pt x="6513874" y="3264103"/>
                    <a:pt x="6791779" y="3264103"/>
                  </a:cubicBezTo>
                  <a:cubicBezTo>
                    <a:pt x="6795589" y="3264103"/>
                    <a:pt x="6800669" y="3261562"/>
                    <a:pt x="6804479" y="3259023"/>
                  </a:cubicBezTo>
                  <a:cubicBezTo>
                    <a:pt x="6809559" y="3255212"/>
                    <a:pt x="6812099" y="3248862"/>
                    <a:pt x="6814639" y="3246323"/>
                  </a:cubicBezTo>
                  <a:cubicBezTo>
                    <a:pt x="6815909" y="3175169"/>
                    <a:pt x="6817179" y="3069009"/>
                    <a:pt x="6818449" y="2962848"/>
                  </a:cubicBezTo>
                  <a:cubicBezTo>
                    <a:pt x="6819719" y="2798552"/>
                    <a:pt x="6829879" y="1221310"/>
                    <a:pt x="6831149" y="1057014"/>
                  </a:cubicBezTo>
                  <a:cubicBezTo>
                    <a:pt x="6831149" y="958436"/>
                    <a:pt x="6832419" y="859858"/>
                    <a:pt x="6833689" y="761281"/>
                  </a:cubicBezTo>
                  <a:cubicBezTo>
                    <a:pt x="6834959" y="655120"/>
                    <a:pt x="6836229" y="548959"/>
                    <a:pt x="6838769" y="442799"/>
                  </a:cubicBezTo>
                  <a:cubicBezTo>
                    <a:pt x="6840039" y="379608"/>
                    <a:pt x="6840039" y="313890"/>
                    <a:pt x="6845119" y="250699"/>
                  </a:cubicBezTo>
                  <a:cubicBezTo>
                    <a:pt x="6850199" y="174870"/>
                    <a:pt x="6852739" y="101569"/>
                    <a:pt x="6851469" y="44450"/>
                  </a:cubicBezTo>
                  <a:cubicBezTo>
                    <a:pt x="6851469" y="38100"/>
                    <a:pt x="6847659" y="30480"/>
                    <a:pt x="6841309" y="27940"/>
                  </a:cubicBezTo>
                  <a:close/>
                </a:path>
              </a:pathLst>
            </a:custGeom>
            <a:solidFill>
              <a:srgbClr val="FFFFFF"/>
            </a:solidFill>
          </p:spPr>
        </p:sp>
      </p:grpSp>
      <p:sp>
        <p:nvSpPr>
          <p:cNvPr name="Freeform 7" id="7"/>
          <p:cNvSpPr/>
          <p:nvPr/>
        </p:nvSpPr>
        <p:spPr>
          <a:xfrm flipH="false" flipV="false" rot="0">
            <a:off x="1028700" y="1533409"/>
            <a:ext cx="16230600" cy="7753466"/>
          </a:xfrm>
          <a:custGeom>
            <a:avLst/>
            <a:gdLst/>
            <a:ahLst/>
            <a:cxnLst/>
            <a:rect r="r" b="b" t="t" l="l"/>
            <a:pathLst>
              <a:path h="7753466" w="16230600">
                <a:moveTo>
                  <a:pt x="0" y="0"/>
                </a:moveTo>
                <a:lnTo>
                  <a:pt x="16230600" y="0"/>
                </a:lnTo>
                <a:lnTo>
                  <a:pt x="16230600" y="7753466"/>
                </a:lnTo>
                <a:lnTo>
                  <a:pt x="0" y="7753466"/>
                </a:lnTo>
                <a:lnTo>
                  <a:pt x="0" y="0"/>
                </a:lnTo>
                <a:close/>
              </a:path>
            </a:pathLst>
          </a:custGeom>
          <a:blipFill>
            <a:blip r:embed="rId4"/>
            <a:stretch>
              <a:fillRect l="-637" t="-19193" r="-637" b="-57"/>
            </a:stretch>
          </a:blipFill>
        </p:spPr>
      </p:sp>
      <p:sp>
        <p:nvSpPr>
          <p:cNvPr name="TextBox 8" id="8"/>
          <p:cNvSpPr txBox="true"/>
          <p:nvPr/>
        </p:nvSpPr>
        <p:spPr>
          <a:xfrm rot="0">
            <a:off x="2954112" y="517051"/>
            <a:ext cx="12379776" cy="1806575"/>
          </a:xfrm>
          <a:prstGeom prst="rect">
            <a:avLst/>
          </a:prstGeom>
        </p:spPr>
        <p:txBody>
          <a:bodyPr anchor="t" rtlCol="false" tIns="0" lIns="0" bIns="0" rIns="0">
            <a:spAutoFit/>
          </a:bodyPr>
          <a:lstStyle/>
          <a:p>
            <a:pPr algn="ctr" marL="0" indent="0" lvl="0">
              <a:lnSpc>
                <a:spcPts val="6999"/>
              </a:lnSpc>
            </a:pPr>
            <a:r>
              <a:rPr lang="en-US" b="true" sz="6999" spc="-69">
                <a:solidFill>
                  <a:srgbClr val="FFFFFF"/>
                </a:solidFill>
                <a:latin typeface="Bogart Bold"/>
                <a:ea typeface="Bogart Bold"/>
                <a:cs typeface="Bogart Bold"/>
                <a:sym typeface="Bogart Bold"/>
              </a:rPr>
              <a:t>Check Your Eligibility</a:t>
            </a:r>
          </a:p>
          <a:p>
            <a:pPr algn="ctr" marL="0" indent="0" lvl="0">
              <a:lnSpc>
                <a:spcPts val="6999"/>
              </a:lnSpc>
            </a:pP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3E4A9D"/>
        </a:solidFill>
      </p:bgPr>
    </p:bg>
    <p:spTree>
      <p:nvGrpSpPr>
        <p:cNvPr id="1" name=""/>
        <p:cNvGrpSpPr/>
        <p:nvPr/>
      </p:nvGrpSpPr>
      <p:grpSpPr>
        <a:xfrm>
          <a:off x="0" y="0"/>
          <a:ext cx="0" cy="0"/>
          <a:chOff x="0" y="0"/>
          <a:chExt cx="0" cy="0"/>
        </a:xfrm>
      </p:grpSpPr>
      <p:grpSp>
        <p:nvGrpSpPr>
          <p:cNvPr name="Group 2" id="2"/>
          <p:cNvGrpSpPr/>
          <p:nvPr/>
        </p:nvGrpSpPr>
        <p:grpSpPr>
          <a:xfrm rot="0">
            <a:off x="-1237506" y="-155760"/>
            <a:ext cx="20763012" cy="10400446"/>
            <a:chOff x="0" y="0"/>
            <a:chExt cx="27684017" cy="13867262"/>
          </a:xfrm>
        </p:grpSpPr>
        <p:sp>
          <p:nvSpPr>
            <p:cNvPr name="Freeform 3" id="3"/>
            <p:cNvSpPr/>
            <p:nvPr/>
          </p:nvSpPr>
          <p:spPr>
            <a:xfrm flipH="false" flipV="true" rot="0">
              <a:off x="0" y="50421"/>
              <a:ext cx="13842008" cy="13816841"/>
            </a:xfrm>
            <a:custGeom>
              <a:avLst/>
              <a:gdLst/>
              <a:ahLst/>
              <a:cxnLst/>
              <a:rect r="r" b="b" t="t" l="l"/>
              <a:pathLst>
                <a:path h="13816841" w="13842008">
                  <a:moveTo>
                    <a:pt x="0" y="13816841"/>
                  </a:moveTo>
                  <a:lnTo>
                    <a:pt x="13842008" y="13816841"/>
                  </a:lnTo>
                  <a:lnTo>
                    <a:pt x="13842008" y="0"/>
                  </a:lnTo>
                  <a:lnTo>
                    <a:pt x="0" y="0"/>
                  </a:lnTo>
                  <a:lnTo>
                    <a:pt x="0" y="13816841"/>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3842008" y="0"/>
              <a:ext cx="13842008" cy="13816841"/>
            </a:xfrm>
            <a:custGeom>
              <a:avLst/>
              <a:gdLst/>
              <a:ahLst/>
              <a:cxnLst/>
              <a:rect r="r" b="b" t="t" l="l"/>
              <a:pathLst>
                <a:path h="13816841" w="13842008">
                  <a:moveTo>
                    <a:pt x="0" y="13816841"/>
                  </a:moveTo>
                  <a:lnTo>
                    <a:pt x="13842009" y="13816841"/>
                  </a:lnTo>
                  <a:lnTo>
                    <a:pt x="13842009" y="0"/>
                  </a:lnTo>
                  <a:lnTo>
                    <a:pt x="0" y="0"/>
                  </a:lnTo>
                  <a:lnTo>
                    <a:pt x="0" y="13816841"/>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592882" y="1533409"/>
            <a:ext cx="8283143" cy="8118688"/>
            <a:chOff x="0" y="0"/>
            <a:chExt cx="3496586" cy="3427164"/>
          </a:xfrm>
        </p:grpSpPr>
        <p:sp>
          <p:nvSpPr>
            <p:cNvPr name="Freeform 6" id="6"/>
            <p:cNvSpPr/>
            <p:nvPr/>
          </p:nvSpPr>
          <p:spPr>
            <a:xfrm flipH="false" flipV="false" rot="0">
              <a:off x="0" y="-1270"/>
              <a:ext cx="3497856" cy="3425894"/>
            </a:xfrm>
            <a:custGeom>
              <a:avLst/>
              <a:gdLst/>
              <a:ahLst/>
              <a:cxnLst/>
              <a:rect r="r" b="b" t="t" l="l"/>
              <a:pathLst>
                <a:path h="3425894" w="3497856">
                  <a:moveTo>
                    <a:pt x="3486426" y="27940"/>
                  </a:moveTo>
                  <a:cubicBezTo>
                    <a:pt x="3477537" y="24130"/>
                    <a:pt x="3468646" y="21590"/>
                    <a:pt x="3459756" y="21590"/>
                  </a:cubicBezTo>
                  <a:cubicBezTo>
                    <a:pt x="3433087" y="20320"/>
                    <a:pt x="3381371" y="20320"/>
                    <a:pt x="3324406" y="17780"/>
                  </a:cubicBezTo>
                  <a:cubicBezTo>
                    <a:pt x="3194202" y="12700"/>
                    <a:pt x="3066711" y="6350"/>
                    <a:pt x="2936507" y="3810"/>
                  </a:cubicBezTo>
                  <a:cubicBezTo>
                    <a:pt x="2830716" y="1270"/>
                    <a:pt x="2727638" y="3810"/>
                    <a:pt x="2621847" y="2540"/>
                  </a:cubicBezTo>
                  <a:cubicBezTo>
                    <a:pt x="2575733" y="2540"/>
                    <a:pt x="2529619" y="0"/>
                    <a:pt x="2483505" y="2540"/>
                  </a:cubicBezTo>
                  <a:cubicBezTo>
                    <a:pt x="2372290" y="10160"/>
                    <a:pt x="2261074" y="11430"/>
                    <a:pt x="2147145" y="8890"/>
                  </a:cubicBezTo>
                  <a:cubicBezTo>
                    <a:pt x="2090181" y="7620"/>
                    <a:pt x="2033217" y="7620"/>
                    <a:pt x="1976252" y="7620"/>
                  </a:cubicBezTo>
                  <a:cubicBezTo>
                    <a:pt x="1873174" y="7620"/>
                    <a:pt x="1770096" y="7620"/>
                    <a:pt x="1667018" y="6350"/>
                  </a:cubicBezTo>
                  <a:cubicBezTo>
                    <a:pt x="1558515" y="5080"/>
                    <a:pt x="489757" y="2540"/>
                    <a:pt x="383966" y="1270"/>
                  </a:cubicBezTo>
                  <a:cubicBezTo>
                    <a:pt x="297163" y="0"/>
                    <a:pt x="213073" y="1270"/>
                    <a:pt x="126271" y="1270"/>
                  </a:cubicBezTo>
                  <a:cubicBezTo>
                    <a:pt x="66594" y="1270"/>
                    <a:pt x="33020" y="3810"/>
                    <a:pt x="5080" y="5080"/>
                  </a:cubicBezTo>
                  <a:cubicBezTo>
                    <a:pt x="3810" y="5080"/>
                    <a:pt x="2540" y="7620"/>
                    <a:pt x="0" y="8890"/>
                  </a:cubicBezTo>
                  <a:cubicBezTo>
                    <a:pt x="1270" y="21590"/>
                    <a:pt x="3810" y="34290"/>
                    <a:pt x="5080" y="46990"/>
                  </a:cubicBezTo>
                  <a:cubicBezTo>
                    <a:pt x="15240" y="174913"/>
                    <a:pt x="16510" y="326056"/>
                    <a:pt x="17780" y="474548"/>
                  </a:cubicBezTo>
                  <a:cubicBezTo>
                    <a:pt x="19050" y="625691"/>
                    <a:pt x="17780" y="776835"/>
                    <a:pt x="16510" y="930630"/>
                  </a:cubicBezTo>
                  <a:cubicBezTo>
                    <a:pt x="15240" y="1087076"/>
                    <a:pt x="2540" y="2728440"/>
                    <a:pt x="2540" y="2884887"/>
                  </a:cubicBezTo>
                  <a:cubicBezTo>
                    <a:pt x="2540" y="3038681"/>
                    <a:pt x="1270" y="3192477"/>
                    <a:pt x="0" y="3346272"/>
                  </a:cubicBezTo>
                  <a:cubicBezTo>
                    <a:pt x="0" y="3371284"/>
                    <a:pt x="3810" y="3381444"/>
                    <a:pt x="15240" y="3386525"/>
                  </a:cubicBezTo>
                  <a:cubicBezTo>
                    <a:pt x="22860" y="3390334"/>
                    <a:pt x="31750" y="3392875"/>
                    <a:pt x="40640" y="3394144"/>
                  </a:cubicBezTo>
                  <a:cubicBezTo>
                    <a:pt x="123558" y="3399225"/>
                    <a:pt x="226636" y="3403034"/>
                    <a:pt x="329714" y="3408114"/>
                  </a:cubicBezTo>
                  <a:cubicBezTo>
                    <a:pt x="386678" y="3410655"/>
                    <a:pt x="443643" y="3415734"/>
                    <a:pt x="500607" y="3417005"/>
                  </a:cubicBezTo>
                  <a:cubicBezTo>
                    <a:pt x="595547" y="3419544"/>
                    <a:pt x="1653455" y="3420814"/>
                    <a:pt x="1748395" y="3422084"/>
                  </a:cubicBezTo>
                  <a:cubicBezTo>
                    <a:pt x="1761958" y="3422084"/>
                    <a:pt x="1775521" y="3422084"/>
                    <a:pt x="1789084" y="3422084"/>
                  </a:cubicBezTo>
                  <a:cubicBezTo>
                    <a:pt x="1854186" y="3422084"/>
                    <a:pt x="1922001" y="3420814"/>
                    <a:pt x="1987103" y="3420814"/>
                  </a:cubicBezTo>
                  <a:cubicBezTo>
                    <a:pt x="2063055" y="3420814"/>
                    <a:pt x="2136295" y="3422084"/>
                    <a:pt x="2212247" y="3422084"/>
                  </a:cubicBezTo>
                  <a:cubicBezTo>
                    <a:pt x="2323463" y="3422084"/>
                    <a:pt x="2437392" y="3422084"/>
                    <a:pt x="2548607" y="3422084"/>
                  </a:cubicBezTo>
                  <a:cubicBezTo>
                    <a:pt x="2651685" y="3422084"/>
                    <a:pt x="2754764" y="3423355"/>
                    <a:pt x="2857842" y="3424625"/>
                  </a:cubicBezTo>
                  <a:cubicBezTo>
                    <a:pt x="2903956" y="3424625"/>
                    <a:pt x="2952782" y="3425894"/>
                    <a:pt x="2998896" y="3425894"/>
                  </a:cubicBezTo>
                  <a:cubicBezTo>
                    <a:pt x="3148088" y="3424625"/>
                    <a:pt x="3294568" y="3418275"/>
                    <a:pt x="3436896" y="3418275"/>
                  </a:cubicBezTo>
                  <a:cubicBezTo>
                    <a:pt x="3440706" y="3418275"/>
                    <a:pt x="3445787" y="3415734"/>
                    <a:pt x="3449596" y="3413194"/>
                  </a:cubicBezTo>
                  <a:cubicBezTo>
                    <a:pt x="3454676" y="3409384"/>
                    <a:pt x="3457216" y="3403034"/>
                    <a:pt x="3459756" y="3400494"/>
                  </a:cubicBezTo>
                  <a:cubicBezTo>
                    <a:pt x="3461026" y="3327710"/>
                    <a:pt x="3462296" y="3216341"/>
                    <a:pt x="3463566" y="3104972"/>
                  </a:cubicBezTo>
                  <a:cubicBezTo>
                    <a:pt x="3464837" y="2932616"/>
                    <a:pt x="3474996" y="1277994"/>
                    <a:pt x="3476266" y="1105638"/>
                  </a:cubicBezTo>
                  <a:cubicBezTo>
                    <a:pt x="3476266" y="1002224"/>
                    <a:pt x="3477537" y="898810"/>
                    <a:pt x="3478806" y="795396"/>
                  </a:cubicBezTo>
                  <a:cubicBezTo>
                    <a:pt x="3480076" y="684027"/>
                    <a:pt x="3481346" y="572659"/>
                    <a:pt x="3483887" y="461290"/>
                  </a:cubicBezTo>
                  <a:cubicBezTo>
                    <a:pt x="3485156" y="394999"/>
                    <a:pt x="3485156" y="326056"/>
                    <a:pt x="3490237" y="259765"/>
                  </a:cubicBezTo>
                  <a:cubicBezTo>
                    <a:pt x="3495316" y="180216"/>
                    <a:pt x="3497856" y="103319"/>
                    <a:pt x="3496587" y="44450"/>
                  </a:cubicBezTo>
                  <a:cubicBezTo>
                    <a:pt x="3496587" y="38100"/>
                    <a:pt x="3492776" y="30480"/>
                    <a:pt x="3486426" y="27940"/>
                  </a:cubicBezTo>
                  <a:close/>
                </a:path>
              </a:pathLst>
            </a:custGeom>
            <a:solidFill>
              <a:srgbClr val="FFFFFF"/>
            </a:solidFill>
          </p:spPr>
        </p:sp>
      </p:grpSp>
      <p:grpSp>
        <p:nvGrpSpPr>
          <p:cNvPr name="Group 7" id="7"/>
          <p:cNvGrpSpPr/>
          <p:nvPr/>
        </p:nvGrpSpPr>
        <p:grpSpPr>
          <a:xfrm rot="0">
            <a:off x="9144000" y="1560512"/>
            <a:ext cx="8596658" cy="8118688"/>
            <a:chOff x="0" y="0"/>
            <a:chExt cx="3628932" cy="3427164"/>
          </a:xfrm>
        </p:grpSpPr>
        <p:sp>
          <p:nvSpPr>
            <p:cNvPr name="Freeform 8" id="8"/>
            <p:cNvSpPr/>
            <p:nvPr/>
          </p:nvSpPr>
          <p:spPr>
            <a:xfrm flipH="false" flipV="false" rot="0">
              <a:off x="0" y="-1270"/>
              <a:ext cx="3630202" cy="3425894"/>
            </a:xfrm>
            <a:custGeom>
              <a:avLst/>
              <a:gdLst/>
              <a:ahLst/>
              <a:cxnLst/>
              <a:rect r="r" b="b" t="t" l="l"/>
              <a:pathLst>
                <a:path h="3425894" w="3630202">
                  <a:moveTo>
                    <a:pt x="3618772" y="27940"/>
                  </a:moveTo>
                  <a:cubicBezTo>
                    <a:pt x="3609882" y="24130"/>
                    <a:pt x="3600992" y="21590"/>
                    <a:pt x="3592102" y="21590"/>
                  </a:cubicBezTo>
                  <a:cubicBezTo>
                    <a:pt x="3565432" y="20320"/>
                    <a:pt x="3511774" y="20320"/>
                    <a:pt x="3452574" y="17780"/>
                  </a:cubicBezTo>
                  <a:cubicBezTo>
                    <a:pt x="3317261" y="12700"/>
                    <a:pt x="3184766" y="6350"/>
                    <a:pt x="3049453" y="3810"/>
                  </a:cubicBezTo>
                  <a:cubicBezTo>
                    <a:pt x="2939510" y="1270"/>
                    <a:pt x="2832387" y="3810"/>
                    <a:pt x="2722445" y="2540"/>
                  </a:cubicBezTo>
                  <a:cubicBezTo>
                    <a:pt x="2674521" y="2540"/>
                    <a:pt x="2626598" y="0"/>
                    <a:pt x="2578674" y="2540"/>
                  </a:cubicBezTo>
                  <a:cubicBezTo>
                    <a:pt x="2463094" y="10160"/>
                    <a:pt x="2347513" y="11430"/>
                    <a:pt x="2229114" y="8890"/>
                  </a:cubicBezTo>
                  <a:cubicBezTo>
                    <a:pt x="2169914" y="7620"/>
                    <a:pt x="2110715" y="7620"/>
                    <a:pt x="2051515" y="7620"/>
                  </a:cubicBezTo>
                  <a:cubicBezTo>
                    <a:pt x="1944392" y="7620"/>
                    <a:pt x="1837268" y="7620"/>
                    <a:pt x="1730145" y="6350"/>
                  </a:cubicBezTo>
                  <a:cubicBezTo>
                    <a:pt x="1617384" y="5080"/>
                    <a:pt x="506685" y="2540"/>
                    <a:pt x="396743" y="1270"/>
                  </a:cubicBezTo>
                  <a:cubicBezTo>
                    <a:pt x="306534" y="0"/>
                    <a:pt x="219144" y="1270"/>
                    <a:pt x="128934" y="1270"/>
                  </a:cubicBezTo>
                  <a:cubicBezTo>
                    <a:pt x="66916" y="1270"/>
                    <a:pt x="33020" y="3810"/>
                    <a:pt x="5080" y="5080"/>
                  </a:cubicBezTo>
                  <a:cubicBezTo>
                    <a:pt x="3810" y="5080"/>
                    <a:pt x="2540" y="7620"/>
                    <a:pt x="0" y="8890"/>
                  </a:cubicBezTo>
                  <a:cubicBezTo>
                    <a:pt x="1270" y="21590"/>
                    <a:pt x="3810" y="34290"/>
                    <a:pt x="5080" y="46990"/>
                  </a:cubicBezTo>
                  <a:cubicBezTo>
                    <a:pt x="15240" y="174913"/>
                    <a:pt x="16510" y="326056"/>
                    <a:pt x="17780" y="474548"/>
                  </a:cubicBezTo>
                  <a:cubicBezTo>
                    <a:pt x="19050" y="625691"/>
                    <a:pt x="17780" y="776835"/>
                    <a:pt x="16510" y="930630"/>
                  </a:cubicBezTo>
                  <a:cubicBezTo>
                    <a:pt x="15240" y="1087076"/>
                    <a:pt x="2540" y="2728440"/>
                    <a:pt x="2540" y="2884887"/>
                  </a:cubicBezTo>
                  <a:cubicBezTo>
                    <a:pt x="2540" y="3038681"/>
                    <a:pt x="1270" y="3192477"/>
                    <a:pt x="0" y="3346272"/>
                  </a:cubicBezTo>
                  <a:cubicBezTo>
                    <a:pt x="0" y="3371284"/>
                    <a:pt x="3810" y="3381444"/>
                    <a:pt x="15240" y="3386525"/>
                  </a:cubicBezTo>
                  <a:cubicBezTo>
                    <a:pt x="22860" y="3390334"/>
                    <a:pt x="31750" y="3392875"/>
                    <a:pt x="40640" y="3394144"/>
                  </a:cubicBezTo>
                  <a:cubicBezTo>
                    <a:pt x="126115" y="3399225"/>
                    <a:pt x="233239" y="3403034"/>
                    <a:pt x="340362" y="3408114"/>
                  </a:cubicBezTo>
                  <a:cubicBezTo>
                    <a:pt x="399561" y="3410655"/>
                    <a:pt x="458761" y="3415734"/>
                    <a:pt x="517961" y="3417005"/>
                  </a:cubicBezTo>
                  <a:cubicBezTo>
                    <a:pt x="616627" y="3419544"/>
                    <a:pt x="1716050" y="3420814"/>
                    <a:pt x="1814716" y="3422084"/>
                  </a:cubicBezTo>
                  <a:cubicBezTo>
                    <a:pt x="1828811" y="3422084"/>
                    <a:pt x="1842906" y="3422084"/>
                    <a:pt x="1857002" y="3422084"/>
                  </a:cubicBezTo>
                  <a:cubicBezTo>
                    <a:pt x="1924658" y="3422084"/>
                    <a:pt x="1995134" y="3420814"/>
                    <a:pt x="2062791" y="3420814"/>
                  </a:cubicBezTo>
                  <a:cubicBezTo>
                    <a:pt x="2141724" y="3420814"/>
                    <a:pt x="2217838" y="3422084"/>
                    <a:pt x="2296771" y="3422084"/>
                  </a:cubicBezTo>
                  <a:cubicBezTo>
                    <a:pt x="2412351" y="3422084"/>
                    <a:pt x="2530750" y="3422084"/>
                    <a:pt x="2646331" y="3422084"/>
                  </a:cubicBezTo>
                  <a:cubicBezTo>
                    <a:pt x="2753454" y="3422084"/>
                    <a:pt x="2860577" y="3423355"/>
                    <a:pt x="2967701" y="3424625"/>
                  </a:cubicBezTo>
                  <a:cubicBezTo>
                    <a:pt x="3015624" y="3424625"/>
                    <a:pt x="3066367" y="3425894"/>
                    <a:pt x="3114290" y="3425894"/>
                  </a:cubicBezTo>
                  <a:cubicBezTo>
                    <a:pt x="3269337" y="3424625"/>
                    <a:pt x="3421565" y="3418275"/>
                    <a:pt x="3569241" y="3418275"/>
                  </a:cubicBezTo>
                  <a:cubicBezTo>
                    <a:pt x="3573052" y="3418275"/>
                    <a:pt x="3578132" y="3415734"/>
                    <a:pt x="3581941" y="3413194"/>
                  </a:cubicBezTo>
                  <a:cubicBezTo>
                    <a:pt x="3587022" y="3409384"/>
                    <a:pt x="3589562" y="3403034"/>
                    <a:pt x="3592102" y="3400494"/>
                  </a:cubicBezTo>
                  <a:cubicBezTo>
                    <a:pt x="3593372" y="3327710"/>
                    <a:pt x="3594641" y="3216341"/>
                    <a:pt x="3595912" y="3104972"/>
                  </a:cubicBezTo>
                  <a:cubicBezTo>
                    <a:pt x="3597182" y="2932616"/>
                    <a:pt x="3607341" y="1277994"/>
                    <a:pt x="3608612" y="1105638"/>
                  </a:cubicBezTo>
                  <a:cubicBezTo>
                    <a:pt x="3608612" y="1002224"/>
                    <a:pt x="3609882" y="898810"/>
                    <a:pt x="3611152" y="795396"/>
                  </a:cubicBezTo>
                  <a:cubicBezTo>
                    <a:pt x="3612422" y="684027"/>
                    <a:pt x="3613691" y="572659"/>
                    <a:pt x="3616232" y="461290"/>
                  </a:cubicBezTo>
                  <a:cubicBezTo>
                    <a:pt x="3617502" y="394999"/>
                    <a:pt x="3617502" y="326056"/>
                    <a:pt x="3622582" y="259765"/>
                  </a:cubicBezTo>
                  <a:cubicBezTo>
                    <a:pt x="3627662" y="180216"/>
                    <a:pt x="3630202" y="103319"/>
                    <a:pt x="3628932" y="44450"/>
                  </a:cubicBezTo>
                  <a:cubicBezTo>
                    <a:pt x="3628932" y="38100"/>
                    <a:pt x="3625122" y="30480"/>
                    <a:pt x="3618772" y="27940"/>
                  </a:cubicBezTo>
                  <a:close/>
                </a:path>
              </a:pathLst>
            </a:custGeom>
            <a:solidFill>
              <a:srgbClr val="FFFFFF"/>
            </a:solidFill>
          </p:spPr>
        </p:sp>
      </p:grpSp>
      <p:sp>
        <p:nvSpPr>
          <p:cNvPr name="Freeform 9" id="9"/>
          <p:cNvSpPr/>
          <p:nvPr/>
        </p:nvSpPr>
        <p:spPr>
          <a:xfrm flipH="false" flipV="false" rot="0">
            <a:off x="13810380" y="5143500"/>
            <a:ext cx="3783869" cy="3896237"/>
          </a:xfrm>
          <a:custGeom>
            <a:avLst/>
            <a:gdLst/>
            <a:ahLst/>
            <a:cxnLst/>
            <a:rect r="r" b="b" t="t" l="l"/>
            <a:pathLst>
              <a:path h="3896237" w="3783869">
                <a:moveTo>
                  <a:pt x="0" y="0"/>
                </a:moveTo>
                <a:lnTo>
                  <a:pt x="3783869" y="0"/>
                </a:lnTo>
                <a:lnTo>
                  <a:pt x="3783869" y="3896237"/>
                </a:lnTo>
                <a:lnTo>
                  <a:pt x="0" y="3896237"/>
                </a:lnTo>
                <a:lnTo>
                  <a:pt x="0" y="0"/>
                </a:lnTo>
                <a:close/>
              </a:path>
            </a:pathLst>
          </a:custGeom>
          <a:blipFill>
            <a:blip r:embed="rId4"/>
            <a:stretch>
              <a:fillRect l="-13303" t="-7593" r="-10403" b="-8040"/>
            </a:stretch>
          </a:blipFill>
        </p:spPr>
      </p:sp>
      <p:sp>
        <p:nvSpPr>
          <p:cNvPr name="Freeform 10" id="10"/>
          <p:cNvSpPr/>
          <p:nvPr/>
        </p:nvSpPr>
        <p:spPr>
          <a:xfrm flipH="false" flipV="false" rot="0">
            <a:off x="5192229" y="5157225"/>
            <a:ext cx="3558410" cy="3882512"/>
          </a:xfrm>
          <a:custGeom>
            <a:avLst/>
            <a:gdLst/>
            <a:ahLst/>
            <a:cxnLst/>
            <a:rect r="r" b="b" t="t" l="l"/>
            <a:pathLst>
              <a:path h="3882512" w="3558410">
                <a:moveTo>
                  <a:pt x="0" y="0"/>
                </a:moveTo>
                <a:lnTo>
                  <a:pt x="3558410" y="0"/>
                </a:lnTo>
                <a:lnTo>
                  <a:pt x="3558410" y="3882512"/>
                </a:lnTo>
                <a:lnTo>
                  <a:pt x="0" y="3882512"/>
                </a:lnTo>
                <a:lnTo>
                  <a:pt x="0" y="0"/>
                </a:lnTo>
                <a:close/>
              </a:path>
            </a:pathLst>
          </a:custGeom>
          <a:blipFill>
            <a:blip r:embed="rId5"/>
            <a:stretch>
              <a:fillRect l="-7845" t="-3277" r="-7840" b="-3687"/>
            </a:stretch>
          </a:blipFill>
        </p:spPr>
      </p:sp>
      <p:sp>
        <p:nvSpPr>
          <p:cNvPr name="Freeform 11" id="11"/>
          <p:cNvSpPr/>
          <p:nvPr/>
        </p:nvSpPr>
        <p:spPr>
          <a:xfrm flipH="false" flipV="false" rot="0">
            <a:off x="642627" y="2980076"/>
            <a:ext cx="4549602" cy="6055623"/>
          </a:xfrm>
          <a:custGeom>
            <a:avLst/>
            <a:gdLst/>
            <a:ahLst/>
            <a:cxnLst/>
            <a:rect r="r" b="b" t="t" l="l"/>
            <a:pathLst>
              <a:path h="6055623" w="4549602">
                <a:moveTo>
                  <a:pt x="0" y="0"/>
                </a:moveTo>
                <a:lnTo>
                  <a:pt x="4549602" y="0"/>
                </a:lnTo>
                <a:lnTo>
                  <a:pt x="4549602" y="6055622"/>
                </a:lnTo>
                <a:lnTo>
                  <a:pt x="0" y="6055622"/>
                </a:lnTo>
                <a:lnTo>
                  <a:pt x="0" y="0"/>
                </a:lnTo>
                <a:close/>
              </a:path>
            </a:pathLst>
          </a:custGeom>
          <a:blipFill>
            <a:blip r:embed="rId6"/>
            <a:stretch>
              <a:fillRect l="0" t="0" r="0" b="0"/>
            </a:stretch>
          </a:blipFill>
        </p:spPr>
      </p:sp>
      <p:sp>
        <p:nvSpPr>
          <p:cNvPr name="TextBox 12" id="12"/>
          <p:cNvSpPr txBox="true"/>
          <p:nvPr/>
        </p:nvSpPr>
        <p:spPr>
          <a:xfrm rot="0">
            <a:off x="4810653" y="639763"/>
            <a:ext cx="8666693" cy="920750"/>
          </a:xfrm>
          <a:prstGeom prst="rect">
            <a:avLst/>
          </a:prstGeom>
        </p:spPr>
        <p:txBody>
          <a:bodyPr anchor="t" rtlCol="false" tIns="0" lIns="0" bIns="0" rIns="0">
            <a:spAutoFit/>
          </a:bodyPr>
          <a:lstStyle/>
          <a:p>
            <a:pPr algn="ctr" marL="0" indent="0" lvl="0">
              <a:lnSpc>
                <a:spcPts val="6999"/>
              </a:lnSpc>
            </a:pPr>
            <a:r>
              <a:rPr lang="en-US" b="true" sz="6999" spc="-69">
                <a:solidFill>
                  <a:srgbClr val="FFFFFF"/>
                </a:solidFill>
                <a:latin typeface="Bogart Bold"/>
                <a:ea typeface="Bogart Bold"/>
                <a:cs typeface="Bogart Bold"/>
                <a:sym typeface="Bogart Bold"/>
              </a:rPr>
              <a:t>Eligibility Criteria</a:t>
            </a:r>
          </a:p>
        </p:txBody>
      </p:sp>
      <p:sp>
        <p:nvSpPr>
          <p:cNvPr name="Freeform 13" id="13"/>
          <p:cNvSpPr/>
          <p:nvPr/>
        </p:nvSpPr>
        <p:spPr>
          <a:xfrm flipH="false" flipV="false" rot="0">
            <a:off x="9234193" y="2984041"/>
            <a:ext cx="4528562" cy="6051657"/>
          </a:xfrm>
          <a:custGeom>
            <a:avLst/>
            <a:gdLst/>
            <a:ahLst/>
            <a:cxnLst/>
            <a:rect r="r" b="b" t="t" l="l"/>
            <a:pathLst>
              <a:path h="6051657" w="4528562">
                <a:moveTo>
                  <a:pt x="0" y="0"/>
                </a:moveTo>
                <a:lnTo>
                  <a:pt x="4528562" y="0"/>
                </a:lnTo>
                <a:lnTo>
                  <a:pt x="4528562" y="6051657"/>
                </a:lnTo>
                <a:lnTo>
                  <a:pt x="0" y="6051657"/>
                </a:lnTo>
                <a:lnTo>
                  <a:pt x="0" y="0"/>
                </a:lnTo>
                <a:close/>
              </a:path>
            </a:pathLst>
          </a:custGeom>
          <a:blipFill>
            <a:blip r:embed="rId7"/>
            <a:stretch>
              <a:fillRect l="0" t="0" r="0" b="0"/>
            </a:stretch>
          </a:blipFill>
        </p:spPr>
      </p:sp>
      <p:sp>
        <p:nvSpPr>
          <p:cNvPr name="TextBox 14" id="14"/>
          <p:cNvSpPr txBox="true"/>
          <p:nvPr/>
        </p:nvSpPr>
        <p:spPr>
          <a:xfrm rot="0">
            <a:off x="2986021" y="1824207"/>
            <a:ext cx="3649266" cy="669925"/>
          </a:xfrm>
          <a:prstGeom prst="rect">
            <a:avLst/>
          </a:prstGeom>
        </p:spPr>
        <p:txBody>
          <a:bodyPr anchor="t" rtlCol="false" tIns="0" lIns="0" bIns="0" rIns="0">
            <a:spAutoFit/>
          </a:bodyPr>
          <a:lstStyle/>
          <a:p>
            <a:pPr algn="ctr">
              <a:lnSpc>
                <a:spcPts val="5000"/>
              </a:lnSpc>
              <a:spcBef>
                <a:spcPct val="0"/>
              </a:spcBef>
            </a:pPr>
            <a:r>
              <a:rPr lang="en-US" b="true" sz="5000" spc="-50">
                <a:solidFill>
                  <a:srgbClr val="3E4A9D"/>
                </a:solidFill>
                <a:latin typeface="Bogart Bold"/>
                <a:ea typeface="Bogart Bold"/>
                <a:cs typeface="Bogart Bold"/>
                <a:sym typeface="Bogart Bold"/>
              </a:rPr>
              <a:t>Not Eligible</a:t>
            </a:r>
          </a:p>
        </p:txBody>
      </p:sp>
      <p:sp>
        <p:nvSpPr>
          <p:cNvPr name="TextBox 15" id="15"/>
          <p:cNvSpPr txBox="true"/>
          <p:nvPr/>
        </p:nvSpPr>
        <p:spPr>
          <a:xfrm rot="0">
            <a:off x="12645472" y="1826189"/>
            <a:ext cx="2329815" cy="669925"/>
          </a:xfrm>
          <a:prstGeom prst="rect">
            <a:avLst/>
          </a:prstGeom>
        </p:spPr>
        <p:txBody>
          <a:bodyPr anchor="t" rtlCol="false" tIns="0" lIns="0" bIns="0" rIns="0">
            <a:spAutoFit/>
          </a:bodyPr>
          <a:lstStyle/>
          <a:p>
            <a:pPr algn="ctr">
              <a:lnSpc>
                <a:spcPts val="5000"/>
              </a:lnSpc>
              <a:spcBef>
                <a:spcPct val="0"/>
              </a:spcBef>
            </a:pPr>
            <a:r>
              <a:rPr lang="en-US" b="true" sz="5000" spc="-50">
                <a:solidFill>
                  <a:srgbClr val="3E4A9D"/>
                </a:solidFill>
                <a:latin typeface="Bogart Bold"/>
                <a:ea typeface="Bogart Bold"/>
                <a:cs typeface="Bogart Bold"/>
                <a:sym typeface="Bogart Bold"/>
              </a:rPr>
              <a:t>Eligible</a:t>
            </a:r>
          </a:p>
        </p:txBody>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B22F30"/>
        </a:solidFill>
      </p:bgPr>
    </p:bg>
    <p:spTree>
      <p:nvGrpSpPr>
        <p:cNvPr id="1" name=""/>
        <p:cNvGrpSpPr/>
        <p:nvPr/>
      </p:nvGrpSpPr>
      <p:grpSpPr>
        <a:xfrm>
          <a:off x="0" y="0"/>
          <a:ext cx="0" cy="0"/>
          <a:chOff x="0" y="0"/>
          <a:chExt cx="0" cy="0"/>
        </a:xfrm>
      </p:grpSpPr>
      <p:grpSp>
        <p:nvGrpSpPr>
          <p:cNvPr name="Group 2" id="2"/>
          <p:cNvGrpSpPr/>
          <p:nvPr/>
        </p:nvGrpSpPr>
        <p:grpSpPr>
          <a:xfrm rot="0">
            <a:off x="-2033890" y="-28148"/>
            <a:ext cx="20763012" cy="10400446"/>
            <a:chOff x="0" y="0"/>
            <a:chExt cx="27684017" cy="13867262"/>
          </a:xfrm>
        </p:grpSpPr>
        <p:sp>
          <p:nvSpPr>
            <p:cNvPr name="Freeform 3" id="3"/>
            <p:cNvSpPr/>
            <p:nvPr/>
          </p:nvSpPr>
          <p:spPr>
            <a:xfrm flipH="false" flipV="false" rot="0">
              <a:off x="0" y="50421"/>
              <a:ext cx="13842008" cy="13816841"/>
            </a:xfrm>
            <a:custGeom>
              <a:avLst/>
              <a:gdLst/>
              <a:ahLst/>
              <a:cxnLst/>
              <a:rect r="r" b="b" t="t" l="l"/>
              <a:pathLst>
                <a:path h="13816841" w="13842008">
                  <a:moveTo>
                    <a:pt x="0" y="0"/>
                  </a:moveTo>
                  <a:lnTo>
                    <a:pt x="13842008" y="0"/>
                  </a:lnTo>
                  <a:lnTo>
                    <a:pt x="13842008" y="13816841"/>
                  </a:lnTo>
                  <a:lnTo>
                    <a:pt x="0" y="13816841"/>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842008" y="0"/>
              <a:ext cx="13842008" cy="13816841"/>
            </a:xfrm>
            <a:custGeom>
              <a:avLst/>
              <a:gdLst/>
              <a:ahLst/>
              <a:cxnLst/>
              <a:rect r="r" b="b" t="t" l="l"/>
              <a:pathLst>
                <a:path h="13816841" w="13842008">
                  <a:moveTo>
                    <a:pt x="0" y="0"/>
                  </a:moveTo>
                  <a:lnTo>
                    <a:pt x="13842009" y="0"/>
                  </a:lnTo>
                  <a:lnTo>
                    <a:pt x="13842009" y="13816841"/>
                  </a:lnTo>
                  <a:lnTo>
                    <a:pt x="0" y="13816841"/>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760871" y="1158769"/>
            <a:ext cx="16778432" cy="8827469"/>
            <a:chOff x="0" y="0"/>
            <a:chExt cx="7082727" cy="3726365"/>
          </a:xfrm>
        </p:grpSpPr>
        <p:sp>
          <p:nvSpPr>
            <p:cNvPr name="Freeform 6" id="6"/>
            <p:cNvSpPr/>
            <p:nvPr/>
          </p:nvSpPr>
          <p:spPr>
            <a:xfrm flipH="false" flipV="false" rot="0">
              <a:off x="0" y="-1270"/>
              <a:ext cx="7083997" cy="3725095"/>
            </a:xfrm>
            <a:custGeom>
              <a:avLst/>
              <a:gdLst/>
              <a:ahLst/>
              <a:cxnLst/>
              <a:rect r="r" b="b" t="t" l="l"/>
              <a:pathLst>
                <a:path h="3725095" w="7083997">
                  <a:moveTo>
                    <a:pt x="7072567" y="27940"/>
                  </a:moveTo>
                  <a:cubicBezTo>
                    <a:pt x="7063677" y="24130"/>
                    <a:pt x="7054787" y="21590"/>
                    <a:pt x="7045897" y="21590"/>
                  </a:cubicBezTo>
                  <a:cubicBezTo>
                    <a:pt x="7019227" y="20320"/>
                    <a:pt x="6914893" y="20320"/>
                    <a:pt x="6797355" y="17780"/>
                  </a:cubicBezTo>
                  <a:cubicBezTo>
                    <a:pt x="6528697" y="12700"/>
                    <a:pt x="6265637" y="6350"/>
                    <a:pt x="5996979" y="3810"/>
                  </a:cubicBezTo>
                  <a:cubicBezTo>
                    <a:pt x="5778695" y="1270"/>
                    <a:pt x="5566008" y="3810"/>
                    <a:pt x="5347724" y="2540"/>
                  </a:cubicBezTo>
                  <a:cubicBezTo>
                    <a:pt x="5252574" y="2540"/>
                    <a:pt x="5157424" y="0"/>
                    <a:pt x="5062274" y="2540"/>
                  </a:cubicBezTo>
                  <a:cubicBezTo>
                    <a:pt x="4832796" y="10160"/>
                    <a:pt x="4603318" y="11430"/>
                    <a:pt x="4368243" y="8890"/>
                  </a:cubicBezTo>
                  <a:cubicBezTo>
                    <a:pt x="4250705" y="7620"/>
                    <a:pt x="4133167" y="7620"/>
                    <a:pt x="4015630" y="7620"/>
                  </a:cubicBezTo>
                  <a:cubicBezTo>
                    <a:pt x="3802942" y="7620"/>
                    <a:pt x="3590255" y="7620"/>
                    <a:pt x="3377568" y="6350"/>
                  </a:cubicBezTo>
                  <a:cubicBezTo>
                    <a:pt x="3153687" y="5080"/>
                    <a:pt x="948456" y="2540"/>
                    <a:pt x="730172" y="1270"/>
                  </a:cubicBezTo>
                  <a:cubicBezTo>
                    <a:pt x="551067" y="0"/>
                    <a:pt x="377559" y="1270"/>
                    <a:pt x="198454" y="1270"/>
                  </a:cubicBezTo>
                  <a:cubicBezTo>
                    <a:pt x="75319" y="1270"/>
                    <a:pt x="33020" y="3810"/>
                    <a:pt x="5080" y="5080"/>
                  </a:cubicBezTo>
                  <a:cubicBezTo>
                    <a:pt x="3810" y="5080"/>
                    <a:pt x="2540" y="7620"/>
                    <a:pt x="0" y="8890"/>
                  </a:cubicBezTo>
                  <a:cubicBezTo>
                    <a:pt x="1270" y="21590"/>
                    <a:pt x="3810" y="34290"/>
                    <a:pt x="5080" y="46990"/>
                  </a:cubicBezTo>
                  <a:cubicBezTo>
                    <a:pt x="15240" y="184807"/>
                    <a:pt x="16510" y="349668"/>
                    <a:pt x="17780" y="511636"/>
                  </a:cubicBezTo>
                  <a:cubicBezTo>
                    <a:pt x="19050" y="676497"/>
                    <a:pt x="17780" y="841358"/>
                    <a:pt x="16510" y="1009111"/>
                  </a:cubicBezTo>
                  <a:cubicBezTo>
                    <a:pt x="15240" y="1179756"/>
                    <a:pt x="2540" y="2970086"/>
                    <a:pt x="2540" y="3140731"/>
                  </a:cubicBezTo>
                  <a:cubicBezTo>
                    <a:pt x="2540" y="3308484"/>
                    <a:pt x="1270" y="3476237"/>
                    <a:pt x="0" y="3643991"/>
                  </a:cubicBezTo>
                  <a:cubicBezTo>
                    <a:pt x="0" y="3670484"/>
                    <a:pt x="3810" y="3680645"/>
                    <a:pt x="15240" y="3685725"/>
                  </a:cubicBezTo>
                  <a:cubicBezTo>
                    <a:pt x="22860" y="3689534"/>
                    <a:pt x="31750" y="3692075"/>
                    <a:pt x="40640" y="3693345"/>
                  </a:cubicBezTo>
                  <a:cubicBezTo>
                    <a:pt x="192856" y="3698425"/>
                    <a:pt x="405544" y="3702234"/>
                    <a:pt x="618231" y="3707315"/>
                  </a:cubicBezTo>
                  <a:cubicBezTo>
                    <a:pt x="735768" y="3709854"/>
                    <a:pt x="853306" y="3714934"/>
                    <a:pt x="970844" y="3716204"/>
                  </a:cubicBezTo>
                  <a:cubicBezTo>
                    <a:pt x="1166740" y="3718745"/>
                    <a:pt x="3349583" y="3720015"/>
                    <a:pt x="3545479" y="3721284"/>
                  </a:cubicBezTo>
                  <a:cubicBezTo>
                    <a:pt x="3573464" y="3721284"/>
                    <a:pt x="3601449" y="3721284"/>
                    <a:pt x="3629434" y="3721284"/>
                  </a:cubicBezTo>
                  <a:cubicBezTo>
                    <a:pt x="3763763" y="3721284"/>
                    <a:pt x="3903689" y="3720015"/>
                    <a:pt x="4038017" y="3720015"/>
                  </a:cubicBezTo>
                  <a:cubicBezTo>
                    <a:pt x="4194734" y="3720015"/>
                    <a:pt x="4345854" y="3721284"/>
                    <a:pt x="4502571" y="3721284"/>
                  </a:cubicBezTo>
                  <a:cubicBezTo>
                    <a:pt x="4732050" y="3721284"/>
                    <a:pt x="4967125" y="3721284"/>
                    <a:pt x="5196603" y="3721284"/>
                  </a:cubicBezTo>
                  <a:cubicBezTo>
                    <a:pt x="5409290" y="3721284"/>
                    <a:pt x="5621978" y="3722554"/>
                    <a:pt x="5834665" y="3723825"/>
                  </a:cubicBezTo>
                  <a:cubicBezTo>
                    <a:pt x="5929814" y="3723825"/>
                    <a:pt x="6030561" y="3725095"/>
                    <a:pt x="6125711" y="3725095"/>
                  </a:cubicBezTo>
                  <a:cubicBezTo>
                    <a:pt x="6433547" y="3723825"/>
                    <a:pt x="6735787" y="3717475"/>
                    <a:pt x="7023036" y="3717475"/>
                  </a:cubicBezTo>
                  <a:cubicBezTo>
                    <a:pt x="7026847" y="3717475"/>
                    <a:pt x="7031927" y="3714934"/>
                    <a:pt x="7035736" y="3712395"/>
                  </a:cubicBezTo>
                  <a:cubicBezTo>
                    <a:pt x="7040817" y="3708584"/>
                    <a:pt x="7043357" y="3702234"/>
                    <a:pt x="7045897" y="3699695"/>
                  </a:cubicBezTo>
                  <a:cubicBezTo>
                    <a:pt x="7047167" y="3623744"/>
                    <a:pt x="7048436" y="3502268"/>
                    <a:pt x="7049707" y="3380792"/>
                  </a:cubicBezTo>
                  <a:cubicBezTo>
                    <a:pt x="7050977" y="3192792"/>
                    <a:pt x="7061136" y="1388001"/>
                    <a:pt x="7062407" y="1200002"/>
                  </a:cubicBezTo>
                  <a:cubicBezTo>
                    <a:pt x="7062407" y="1087203"/>
                    <a:pt x="7063677" y="974403"/>
                    <a:pt x="7064947" y="861604"/>
                  </a:cubicBezTo>
                  <a:cubicBezTo>
                    <a:pt x="7066217" y="740127"/>
                    <a:pt x="7067486" y="618651"/>
                    <a:pt x="7070027" y="497175"/>
                  </a:cubicBezTo>
                  <a:cubicBezTo>
                    <a:pt x="7071297" y="424867"/>
                    <a:pt x="7071297" y="349668"/>
                    <a:pt x="7076377" y="277360"/>
                  </a:cubicBezTo>
                  <a:cubicBezTo>
                    <a:pt x="7081457" y="190591"/>
                    <a:pt x="7083997" y="106715"/>
                    <a:pt x="7082727" y="44450"/>
                  </a:cubicBezTo>
                  <a:cubicBezTo>
                    <a:pt x="7082727" y="38100"/>
                    <a:pt x="7078917" y="30480"/>
                    <a:pt x="7072567" y="27940"/>
                  </a:cubicBezTo>
                  <a:close/>
                </a:path>
              </a:pathLst>
            </a:custGeom>
            <a:solidFill>
              <a:srgbClr val="FFFFFF"/>
            </a:solidFill>
          </p:spPr>
        </p:sp>
      </p:grpSp>
      <p:sp>
        <p:nvSpPr>
          <p:cNvPr name="Freeform 7" id="7"/>
          <p:cNvSpPr/>
          <p:nvPr/>
        </p:nvSpPr>
        <p:spPr>
          <a:xfrm flipH="false" flipV="false" rot="0">
            <a:off x="779921" y="1177819"/>
            <a:ext cx="7988583" cy="4087981"/>
          </a:xfrm>
          <a:custGeom>
            <a:avLst/>
            <a:gdLst/>
            <a:ahLst/>
            <a:cxnLst/>
            <a:rect r="r" b="b" t="t" l="l"/>
            <a:pathLst>
              <a:path h="4087981" w="7988583">
                <a:moveTo>
                  <a:pt x="0" y="0"/>
                </a:moveTo>
                <a:lnTo>
                  <a:pt x="7988583" y="0"/>
                </a:lnTo>
                <a:lnTo>
                  <a:pt x="7988583" y="4087981"/>
                </a:lnTo>
                <a:lnTo>
                  <a:pt x="0" y="4087981"/>
                </a:lnTo>
                <a:lnTo>
                  <a:pt x="0" y="0"/>
                </a:lnTo>
                <a:close/>
              </a:path>
            </a:pathLst>
          </a:custGeom>
          <a:blipFill>
            <a:blip r:embed="rId4"/>
            <a:stretch>
              <a:fillRect l="-6506" t="-40694" r="-7362" b="-3942"/>
            </a:stretch>
          </a:blipFill>
        </p:spPr>
      </p:sp>
      <p:sp>
        <p:nvSpPr>
          <p:cNvPr name="Freeform 8" id="8"/>
          <p:cNvSpPr/>
          <p:nvPr/>
        </p:nvSpPr>
        <p:spPr>
          <a:xfrm flipH="false" flipV="false" rot="0">
            <a:off x="769661" y="5114925"/>
            <a:ext cx="8009103" cy="4833213"/>
          </a:xfrm>
          <a:custGeom>
            <a:avLst/>
            <a:gdLst/>
            <a:ahLst/>
            <a:cxnLst/>
            <a:rect r="r" b="b" t="t" l="l"/>
            <a:pathLst>
              <a:path h="4833213" w="8009103">
                <a:moveTo>
                  <a:pt x="0" y="0"/>
                </a:moveTo>
                <a:lnTo>
                  <a:pt x="8009103" y="0"/>
                </a:lnTo>
                <a:lnTo>
                  <a:pt x="8009103" y="4833213"/>
                </a:lnTo>
                <a:lnTo>
                  <a:pt x="0" y="4833213"/>
                </a:lnTo>
                <a:lnTo>
                  <a:pt x="0" y="0"/>
                </a:lnTo>
                <a:close/>
              </a:path>
            </a:pathLst>
          </a:custGeom>
          <a:blipFill>
            <a:blip r:embed="rId5"/>
            <a:stretch>
              <a:fillRect l="-6875" t="-31941" r="-6870" b="0"/>
            </a:stretch>
          </a:blipFill>
        </p:spPr>
      </p:sp>
      <p:sp>
        <p:nvSpPr>
          <p:cNvPr name="Freeform 9" id="9"/>
          <p:cNvSpPr/>
          <p:nvPr/>
        </p:nvSpPr>
        <p:spPr>
          <a:xfrm flipH="false" flipV="false" rot="0">
            <a:off x="8789024" y="2274389"/>
            <a:ext cx="8608378" cy="6670246"/>
          </a:xfrm>
          <a:custGeom>
            <a:avLst/>
            <a:gdLst/>
            <a:ahLst/>
            <a:cxnLst/>
            <a:rect r="r" b="b" t="t" l="l"/>
            <a:pathLst>
              <a:path h="6670246" w="8608378">
                <a:moveTo>
                  <a:pt x="0" y="0"/>
                </a:moveTo>
                <a:lnTo>
                  <a:pt x="8608378" y="0"/>
                </a:lnTo>
                <a:lnTo>
                  <a:pt x="8608378" y="6670246"/>
                </a:lnTo>
                <a:lnTo>
                  <a:pt x="0" y="6670246"/>
                </a:lnTo>
                <a:lnTo>
                  <a:pt x="0" y="0"/>
                </a:lnTo>
                <a:close/>
              </a:path>
            </a:pathLst>
          </a:custGeom>
          <a:blipFill>
            <a:blip r:embed="rId6"/>
            <a:stretch>
              <a:fillRect l="-7999" t="-2770" r="-7175" b="-2020"/>
            </a:stretch>
          </a:blipFill>
        </p:spPr>
      </p:sp>
      <p:sp>
        <p:nvSpPr>
          <p:cNvPr name="TextBox 10" id="10"/>
          <p:cNvSpPr txBox="true"/>
          <p:nvPr/>
        </p:nvSpPr>
        <p:spPr>
          <a:xfrm rot="0">
            <a:off x="2055683" y="238019"/>
            <a:ext cx="14176634" cy="920750"/>
          </a:xfrm>
          <a:prstGeom prst="rect">
            <a:avLst/>
          </a:prstGeom>
        </p:spPr>
        <p:txBody>
          <a:bodyPr anchor="t" rtlCol="false" tIns="0" lIns="0" bIns="0" rIns="0">
            <a:spAutoFit/>
          </a:bodyPr>
          <a:lstStyle/>
          <a:p>
            <a:pPr algn="ctr" marL="0" indent="0" lvl="0">
              <a:lnSpc>
                <a:spcPts val="6999"/>
              </a:lnSpc>
            </a:pPr>
            <a:r>
              <a:rPr lang="en-US" b="true" sz="6999" spc="-69">
                <a:solidFill>
                  <a:srgbClr val="FFFFFF"/>
                </a:solidFill>
                <a:latin typeface="Bogart Bold"/>
                <a:ea typeface="Bogart Bold"/>
                <a:cs typeface="Bogart Bold"/>
                <a:sym typeface="Bogart Bold"/>
              </a:rPr>
              <a:t>Donate Blood</a:t>
            </a:r>
          </a:p>
        </p:txBody>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3E4A9D"/>
        </a:solidFill>
      </p:bgPr>
    </p:bg>
    <p:spTree>
      <p:nvGrpSpPr>
        <p:cNvPr id="1" name=""/>
        <p:cNvGrpSpPr/>
        <p:nvPr/>
      </p:nvGrpSpPr>
      <p:grpSpPr>
        <a:xfrm>
          <a:off x="0" y="0"/>
          <a:ext cx="0" cy="0"/>
          <a:chOff x="0" y="0"/>
          <a:chExt cx="0" cy="0"/>
        </a:xfrm>
      </p:grpSpPr>
      <p:grpSp>
        <p:nvGrpSpPr>
          <p:cNvPr name="Group 2" id="2"/>
          <p:cNvGrpSpPr/>
          <p:nvPr/>
        </p:nvGrpSpPr>
        <p:grpSpPr>
          <a:xfrm rot="0">
            <a:off x="-1237506" y="-155760"/>
            <a:ext cx="20763012" cy="10400446"/>
            <a:chOff x="0" y="0"/>
            <a:chExt cx="27684017" cy="13867262"/>
          </a:xfrm>
        </p:grpSpPr>
        <p:sp>
          <p:nvSpPr>
            <p:cNvPr name="Freeform 3" id="3"/>
            <p:cNvSpPr/>
            <p:nvPr/>
          </p:nvSpPr>
          <p:spPr>
            <a:xfrm flipH="false" flipV="true" rot="0">
              <a:off x="0" y="50421"/>
              <a:ext cx="13842008" cy="13816841"/>
            </a:xfrm>
            <a:custGeom>
              <a:avLst/>
              <a:gdLst/>
              <a:ahLst/>
              <a:cxnLst/>
              <a:rect r="r" b="b" t="t" l="l"/>
              <a:pathLst>
                <a:path h="13816841" w="13842008">
                  <a:moveTo>
                    <a:pt x="0" y="13816841"/>
                  </a:moveTo>
                  <a:lnTo>
                    <a:pt x="13842008" y="13816841"/>
                  </a:lnTo>
                  <a:lnTo>
                    <a:pt x="13842008" y="0"/>
                  </a:lnTo>
                  <a:lnTo>
                    <a:pt x="0" y="0"/>
                  </a:lnTo>
                  <a:lnTo>
                    <a:pt x="0" y="13816841"/>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3842008" y="0"/>
              <a:ext cx="13842008" cy="13816841"/>
            </a:xfrm>
            <a:custGeom>
              <a:avLst/>
              <a:gdLst/>
              <a:ahLst/>
              <a:cxnLst/>
              <a:rect r="r" b="b" t="t" l="l"/>
              <a:pathLst>
                <a:path h="13816841" w="13842008">
                  <a:moveTo>
                    <a:pt x="0" y="13816841"/>
                  </a:moveTo>
                  <a:lnTo>
                    <a:pt x="13842009" y="13816841"/>
                  </a:lnTo>
                  <a:lnTo>
                    <a:pt x="13842009" y="0"/>
                  </a:lnTo>
                  <a:lnTo>
                    <a:pt x="0" y="0"/>
                  </a:lnTo>
                  <a:lnTo>
                    <a:pt x="0" y="13816841"/>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736523" y="1459232"/>
            <a:ext cx="16814954" cy="7827643"/>
            <a:chOff x="0" y="0"/>
            <a:chExt cx="7098144" cy="3304305"/>
          </a:xfrm>
        </p:grpSpPr>
        <p:sp>
          <p:nvSpPr>
            <p:cNvPr name="Freeform 6" id="6"/>
            <p:cNvSpPr/>
            <p:nvPr/>
          </p:nvSpPr>
          <p:spPr>
            <a:xfrm flipH="false" flipV="false" rot="0">
              <a:off x="0" y="-1270"/>
              <a:ext cx="7099414" cy="3303035"/>
            </a:xfrm>
            <a:custGeom>
              <a:avLst/>
              <a:gdLst/>
              <a:ahLst/>
              <a:cxnLst/>
              <a:rect r="r" b="b" t="t" l="l"/>
              <a:pathLst>
                <a:path h="3303035" w="7099414">
                  <a:moveTo>
                    <a:pt x="7087984" y="27940"/>
                  </a:moveTo>
                  <a:cubicBezTo>
                    <a:pt x="7079094" y="24130"/>
                    <a:pt x="7070204" y="21590"/>
                    <a:pt x="7061314" y="21590"/>
                  </a:cubicBezTo>
                  <a:cubicBezTo>
                    <a:pt x="7034644" y="20320"/>
                    <a:pt x="6930083" y="20320"/>
                    <a:pt x="6812286" y="17780"/>
                  </a:cubicBezTo>
                  <a:cubicBezTo>
                    <a:pt x="6543032" y="12700"/>
                    <a:pt x="6279389" y="6350"/>
                    <a:pt x="6010136" y="3810"/>
                  </a:cubicBezTo>
                  <a:cubicBezTo>
                    <a:pt x="5791369" y="1270"/>
                    <a:pt x="5578210" y="3810"/>
                    <a:pt x="5359442" y="2540"/>
                  </a:cubicBezTo>
                  <a:cubicBezTo>
                    <a:pt x="5264082" y="2540"/>
                    <a:pt x="5168721" y="0"/>
                    <a:pt x="5073361" y="2540"/>
                  </a:cubicBezTo>
                  <a:cubicBezTo>
                    <a:pt x="4843374" y="10160"/>
                    <a:pt x="4613387" y="11430"/>
                    <a:pt x="4377792" y="8890"/>
                  </a:cubicBezTo>
                  <a:cubicBezTo>
                    <a:pt x="4259993" y="7620"/>
                    <a:pt x="4142195" y="7620"/>
                    <a:pt x="4024397" y="7620"/>
                  </a:cubicBezTo>
                  <a:cubicBezTo>
                    <a:pt x="3811238" y="7620"/>
                    <a:pt x="3598080" y="7620"/>
                    <a:pt x="3384922" y="6350"/>
                  </a:cubicBezTo>
                  <a:cubicBezTo>
                    <a:pt x="3160544" y="5080"/>
                    <a:pt x="950428" y="2540"/>
                    <a:pt x="731660" y="1270"/>
                  </a:cubicBezTo>
                  <a:cubicBezTo>
                    <a:pt x="552158" y="0"/>
                    <a:pt x="378266" y="1270"/>
                    <a:pt x="198764" y="1270"/>
                  </a:cubicBezTo>
                  <a:cubicBezTo>
                    <a:pt x="75356" y="1270"/>
                    <a:pt x="33020" y="3810"/>
                    <a:pt x="5080" y="5080"/>
                  </a:cubicBezTo>
                  <a:cubicBezTo>
                    <a:pt x="3810" y="5080"/>
                    <a:pt x="2540" y="7620"/>
                    <a:pt x="0" y="8890"/>
                  </a:cubicBezTo>
                  <a:cubicBezTo>
                    <a:pt x="1270" y="21590"/>
                    <a:pt x="3810" y="34290"/>
                    <a:pt x="5080" y="46990"/>
                  </a:cubicBezTo>
                  <a:cubicBezTo>
                    <a:pt x="15240" y="170850"/>
                    <a:pt x="16510" y="316361"/>
                    <a:pt x="17780" y="459319"/>
                  </a:cubicBezTo>
                  <a:cubicBezTo>
                    <a:pt x="19050" y="604829"/>
                    <a:pt x="17780" y="750340"/>
                    <a:pt x="16510" y="898403"/>
                  </a:cubicBezTo>
                  <a:cubicBezTo>
                    <a:pt x="15240" y="1049020"/>
                    <a:pt x="2540" y="2629214"/>
                    <a:pt x="2540" y="2779830"/>
                  </a:cubicBezTo>
                  <a:cubicBezTo>
                    <a:pt x="2540" y="2927893"/>
                    <a:pt x="1270" y="3075957"/>
                    <a:pt x="0" y="3224020"/>
                  </a:cubicBezTo>
                  <a:cubicBezTo>
                    <a:pt x="0" y="3248425"/>
                    <a:pt x="3810" y="3258585"/>
                    <a:pt x="15240" y="3263665"/>
                  </a:cubicBezTo>
                  <a:cubicBezTo>
                    <a:pt x="22860" y="3267475"/>
                    <a:pt x="31750" y="3270015"/>
                    <a:pt x="40640" y="3271285"/>
                  </a:cubicBezTo>
                  <a:cubicBezTo>
                    <a:pt x="193154" y="3276365"/>
                    <a:pt x="406313" y="3280175"/>
                    <a:pt x="619471" y="3285255"/>
                  </a:cubicBezTo>
                  <a:cubicBezTo>
                    <a:pt x="737269" y="3287795"/>
                    <a:pt x="855067" y="3292875"/>
                    <a:pt x="972865" y="3294145"/>
                  </a:cubicBezTo>
                  <a:cubicBezTo>
                    <a:pt x="1169196" y="3296685"/>
                    <a:pt x="3356875" y="3297955"/>
                    <a:pt x="3553205" y="3299225"/>
                  </a:cubicBezTo>
                  <a:cubicBezTo>
                    <a:pt x="3581252" y="3299225"/>
                    <a:pt x="3609299" y="3299225"/>
                    <a:pt x="3637346" y="3299225"/>
                  </a:cubicBezTo>
                  <a:cubicBezTo>
                    <a:pt x="3771972" y="3299225"/>
                    <a:pt x="3912208" y="3297955"/>
                    <a:pt x="4046834" y="3297955"/>
                  </a:cubicBezTo>
                  <a:cubicBezTo>
                    <a:pt x="4203899" y="3297955"/>
                    <a:pt x="4355353" y="3299225"/>
                    <a:pt x="4512418" y="3299225"/>
                  </a:cubicBezTo>
                  <a:cubicBezTo>
                    <a:pt x="4742404" y="3299225"/>
                    <a:pt x="4978001" y="3299225"/>
                    <a:pt x="5207987" y="3299225"/>
                  </a:cubicBezTo>
                  <a:cubicBezTo>
                    <a:pt x="5421145" y="3299225"/>
                    <a:pt x="5634304" y="3300495"/>
                    <a:pt x="5847463" y="3301765"/>
                  </a:cubicBezTo>
                  <a:cubicBezTo>
                    <a:pt x="5942823" y="3301765"/>
                    <a:pt x="6043793" y="3303035"/>
                    <a:pt x="6139153" y="3303035"/>
                  </a:cubicBezTo>
                  <a:cubicBezTo>
                    <a:pt x="6447672" y="3301765"/>
                    <a:pt x="6750581" y="3295415"/>
                    <a:pt x="7038454" y="3295415"/>
                  </a:cubicBezTo>
                  <a:cubicBezTo>
                    <a:pt x="7042264" y="3295415"/>
                    <a:pt x="7047344" y="3292875"/>
                    <a:pt x="7051154" y="3290335"/>
                  </a:cubicBezTo>
                  <a:cubicBezTo>
                    <a:pt x="7056234" y="3286525"/>
                    <a:pt x="7058774" y="3280175"/>
                    <a:pt x="7061314" y="3277635"/>
                  </a:cubicBezTo>
                  <a:cubicBezTo>
                    <a:pt x="7062584" y="3206150"/>
                    <a:pt x="7063854" y="3098932"/>
                    <a:pt x="7065124" y="2991714"/>
                  </a:cubicBezTo>
                  <a:cubicBezTo>
                    <a:pt x="7066394" y="2825781"/>
                    <a:pt x="7076554" y="1232822"/>
                    <a:pt x="7077824" y="1066889"/>
                  </a:cubicBezTo>
                  <a:cubicBezTo>
                    <a:pt x="7077824" y="967329"/>
                    <a:pt x="7079094" y="867769"/>
                    <a:pt x="7080364" y="768209"/>
                  </a:cubicBezTo>
                  <a:cubicBezTo>
                    <a:pt x="7081634" y="660991"/>
                    <a:pt x="7082904" y="553773"/>
                    <a:pt x="7085444" y="446554"/>
                  </a:cubicBezTo>
                  <a:cubicBezTo>
                    <a:pt x="7086714" y="382734"/>
                    <a:pt x="7086714" y="316361"/>
                    <a:pt x="7091794" y="252540"/>
                  </a:cubicBezTo>
                  <a:cubicBezTo>
                    <a:pt x="7096874" y="175956"/>
                    <a:pt x="7099414" y="101924"/>
                    <a:pt x="7098144" y="44450"/>
                  </a:cubicBezTo>
                  <a:cubicBezTo>
                    <a:pt x="7098144" y="38100"/>
                    <a:pt x="7094334" y="30480"/>
                    <a:pt x="7087984" y="27940"/>
                  </a:cubicBezTo>
                  <a:close/>
                </a:path>
              </a:pathLst>
            </a:custGeom>
            <a:solidFill>
              <a:srgbClr val="FFFFFF"/>
            </a:solidFill>
          </p:spPr>
        </p:sp>
      </p:grpSp>
      <p:sp>
        <p:nvSpPr>
          <p:cNvPr name="Freeform 7" id="7"/>
          <p:cNvSpPr/>
          <p:nvPr/>
        </p:nvSpPr>
        <p:spPr>
          <a:xfrm flipH="false" flipV="false" rot="0">
            <a:off x="11350328" y="1544450"/>
            <a:ext cx="6100601" cy="6165043"/>
          </a:xfrm>
          <a:custGeom>
            <a:avLst/>
            <a:gdLst/>
            <a:ahLst/>
            <a:cxnLst/>
            <a:rect r="r" b="b" t="t" l="l"/>
            <a:pathLst>
              <a:path h="6165043" w="6100601">
                <a:moveTo>
                  <a:pt x="0" y="0"/>
                </a:moveTo>
                <a:lnTo>
                  <a:pt x="6100601" y="0"/>
                </a:lnTo>
                <a:lnTo>
                  <a:pt x="6100601" y="6165044"/>
                </a:lnTo>
                <a:lnTo>
                  <a:pt x="0" y="6165044"/>
                </a:lnTo>
                <a:lnTo>
                  <a:pt x="0" y="0"/>
                </a:lnTo>
                <a:close/>
              </a:path>
            </a:pathLst>
          </a:custGeom>
          <a:blipFill>
            <a:blip r:embed="rId4"/>
            <a:stretch>
              <a:fillRect l="0" t="0" r="-10088" b="-903"/>
            </a:stretch>
          </a:blipFill>
        </p:spPr>
      </p:sp>
      <p:sp>
        <p:nvSpPr>
          <p:cNvPr name="Freeform 8" id="8"/>
          <p:cNvSpPr/>
          <p:nvPr/>
        </p:nvSpPr>
        <p:spPr>
          <a:xfrm flipH="false" flipV="false" rot="0">
            <a:off x="6036882" y="3919859"/>
            <a:ext cx="5876872" cy="5333649"/>
          </a:xfrm>
          <a:custGeom>
            <a:avLst/>
            <a:gdLst/>
            <a:ahLst/>
            <a:cxnLst/>
            <a:rect r="r" b="b" t="t" l="l"/>
            <a:pathLst>
              <a:path h="5333649" w="5876872">
                <a:moveTo>
                  <a:pt x="0" y="0"/>
                </a:moveTo>
                <a:lnTo>
                  <a:pt x="5876872" y="0"/>
                </a:lnTo>
                <a:lnTo>
                  <a:pt x="5876872" y="5333650"/>
                </a:lnTo>
                <a:lnTo>
                  <a:pt x="0" y="5333650"/>
                </a:lnTo>
                <a:lnTo>
                  <a:pt x="0" y="0"/>
                </a:lnTo>
                <a:close/>
              </a:path>
            </a:pathLst>
          </a:custGeom>
          <a:blipFill>
            <a:blip r:embed="rId5"/>
            <a:stretch>
              <a:fillRect l="0" t="0" r="0" b="-1614"/>
            </a:stretch>
          </a:blipFill>
        </p:spPr>
      </p:sp>
      <p:sp>
        <p:nvSpPr>
          <p:cNvPr name="Freeform 9" id="9"/>
          <p:cNvSpPr/>
          <p:nvPr/>
        </p:nvSpPr>
        <p:spPr>
          <a:xfrm flipH="false" flipV="false" rot="0">
            <a:off x="802691" y="1468757"/>
            <a:ext cx="5234190" cy="7368666"/>
          </a:xfrm>
          <a:custGeom>
            <a:avLst/>
            <a:gdLst/>
            <a:ahLst/>
            <a:cxnLst/>
            <a:rect r="r" b="b" t="t" l="l"/>
            <a:pathLst>
              <a:path h="7368666" w="5234190">
                <a:moveTo>
                  <a:pt x="0" y="0"/>
                </a:moveTo>
                <a:lnTo>
                  <a:pt x="5234191" y="0"/>
                </a:lnTo>
                <a:lnTo>
                  <a:pt x="5234191" y="7368666"/>
                </a:lnTo>
                <a:lnTo>
                  <a:pt x="0" y="7368666"/>
                </a:lnTo>
                <a:lnTo>
                  <a:pt x="0" y="0"/>
                </a:lnTo>
                <a:close/>
              </a:path>
            </a:pathLst>
          </a:custGeom>
          <a:blipFill>
            <a:blip r:embed="rId6"/>
            <a:stretch>
              <a:fillRect l="-680" t="0" r="-680" b="0"/>
            </a:stretch>
          </a:blipFill>
        </p:spPr>
      </p:sp>
      <p:sp>
        <p:nvSpPr>
          <p:cNvPr name="TextBox 10" id="10"/>
          <p:cNvSpPr txBox="true"/>
          <p:nvPr/>
        </p:nvSpPr>
        <p:spPr>
          <a:xfrm rot="0">
            <a:off x="2561302" y="538482"/>
            <a:ext cx="13165397" cy="920750"/>
          </a:xfrm>
          <a:prstGeom prst="rect">
            <a:avLst/>
          </a:prstGeom>
        </p:spPr>
        <p:txBody>
          <a:bodyPr anchor="t" rtlCol="false" tIns="0" lIns="0" bIns="0" rIns="0">
            <a:spAutoFit/>
          </a:bodyPr>
          <a:lstStyle/>
          <a:p>
            <a:pPr algn="ctr" marL="0" indent="0" lvl="0">
              <a:lnSpc>
                <a:spcPts val="6999"/>
              </a:lnSpc>
            </a:pPr>
            <a:r>
              <a:rPr lang="en-US" b="true" sz="6999" spc="-69">
                <a:solidFill>
                  <a:srgbClr val="FFFFFF"/>
                </a:solidFill>
                <a:latin typeface="Bogart Bold"/>
                <a:ea typeface="Bogart Bold"/>
                <a:cs typeface="Bogart Bold"/>
                <a:sym typeface="Bogart Bold"/>
              </a:rPr>
              <a:t>Donation Confirmation </a:t>
            </a:r>
          </a:p>
        </p:txBody>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3E4A9D"/>
        </a:solidFill>
      </p:bgPr>
    </p:bg>
    <p:spTree>
      <p:nvGrpSpPr>
        <p:cNvPr id="1" name=""/>
        <p:cNvGrpSpPr/>
        <p:nvPr/>
      </p:nvGrpSpPr>
      <p:grpSpPr>
        <a:xfrm>
          <a:off x="0" y="0"/>
          <a:ext cx="0" cy="0"/>
          <a:chOff x="0" y="0"/>
          <a:chExt cx="0" cy="0"/>
        </a:xfrm>
      </p:grpSpPr>
      <p:grpSp>
        <p:nvGrpSpPr>
          <p:cNvPr name="Group 2" id="2"/>
          <p:cNvGrpSpPr/>
          <p:nvPr/>
        </p:nvGrpSpPr>
        <p:grpSpPr>
          <a:xfrm rot="0">
            <a:off x="-1237506" y="-155760"/>
            <a:ext cx="20763012" cy="10400446"/>
            <a:chOff x="0" y="0"/>
            <a:chExt cx="27684017" cy="13867262"/>
          </a:xfrm>
        </p:grpSpPr>
        <p:sp>
          <p:nvSpPr>
            <p:cNvPr name="Freeform 3" id="3"/>
            <p:cNvSpPr/>
            <p:nvPr/>
          </p:nvSpPr>
          <p:spPr>
            <a:xfrm flipH="false" flipV="true" rot="0">
              <a:off x="0" y="50421"/>
              <a:ext cx="13842008" cy="13816841"/>
            </a:xfrm>
            <a:custGeom>
              <a:avLst/>
              <a:gdLst/>
              <a:ahLst/>
              <a:cxnLst/>
              <a:rect r="r" b="b" t="t" l="l"/>
              <a:pathLst>
                <a:path h="13816841" w="13842008">
                  <a:moveTo>
                    <a:pt x="0" y="13816841"/>
                  </a:moveTo>
                  <a:lnTo>
                    <a:pt x="13842008" y="13816841"/>
                  </a:lnTo>
                  <a:lnTo>
                    <a:pt x="13842008" y="0"/>
                  </a:lnTo>
                  <a:lnTo>
                    <a:pt x="0" y="0"/>
                  </a:lnTo>
                  <a:lnTo>
                    <a:pt x="0" y="13816841"/>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3842008" y="0"/>
              <a:ext cx="13842008" cy="13816841"/>
            </a:xfrm>
            <a:custGeom>
              <a:avLst/>
              <a:gdLst/>
              <a:ahLst/>
              <a:cxnLst/>
              <a:rect r="r" b="b" t="t" l="l"/>
              <a:pathLst>
                <a:path h="13816841" w="13842008">
                  <a:moveTo>
                    <a:pt x="0" y="13816841"/>
                  </a:moveTo>
                  <a:lnTo>
                    <a:pt x="13842009" y="13816841"/>
                  </a:lnTo>
                  <a:lnTo>
                    <a:pt x="13842009" y="0"/>
                  </a:lnTo>
                  <a:lnTo>
                    <a:pt x="0" y="0"/>
                  </a:lnTo>
                  <a:lnTo>
                    <a:pt x="0" y="13816841"/>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726998" y="1217350"/>
            <a:ext cx="8062117" cy="8537437"/>
            <a:chOff x="0" y="0"/>
            <a:chExt cx="3403284" cy="3603932"/>
          </a:xfrm>
        </p:grpSpPr>
        <p:sp>
          <p:nvSpPr>
            <p:cNvPr name="Freeform 6" id="6"/>
            <p:cNvSpPr/>
            <p:nvPr/>
          </p:nvSpPr>
          <p:spPr>
            <a:xfrm flipH="false" flipV="false" rot="0">
              <a:off x="0" y="-1270"/>
              <a:ext cx="3404554" cy="3602662"/>
            </a:xfrm>
            <a:custGeom>
              <a:avLst/>
              <a:gdLst/>
              <a:ahLst/>
              <a:cxnLst/>
              <a:rect r="r" b="b" t="t" l="l"/>
              <a:pathLst>
                <a:path h="3602662" w="3404554">
                  <a:moveTo>
                    <a:pt x="3393124" y="27940"/>
                  </a:moveTo>
                  <a:cubicBezTo>
                    <a:pt x="3384234" y="24130"/>
                    <a:pt x="3375344" y="21590"/>
                    <a:pt x="3366454" y="21590"/>
                  </a:cubicBezTo>
                  <a:cubicBezTo>
                    <a:pt x="3339784" y="20320"/>
                    <a:pt x="3289437" y="20320"/>
                    <a:pt x="3234049" y="17780"/>
                  </a:cubicBezTo>
                  <a:cubicBezTo>
                    <a:pt x="3107447" y="12700"/>
                    <a:pt x="2983483" y="6350"/>
                    <a:pt x="2856881" y="3810"/>
                  </a:cubicBezTo>
                  <a:cubicBezTo>
                    <a:pt x="2754017" y="1270"/>
                    <a:pt x="2653791" y="3810"/>
                    <a:pt x="2550927" y="2540"/>
                  </a:cubicBezTo>
                  <a:cubicBezTo>
                    <a:pt x="2506089" y="2540"/>
                    <a:pt x="2461251" y="0"/>
                    <a:pt x="2416412" y="2540"/>
                  </a:cubicBezTo>
                  <a:cubicBezTo>
                    <a:pt x="2308273" y="10160"/>
                    <a:pt x="2200134" y="11430"/>
                    <a:pt x="2089358" y="8890"/>
                  </a:cubicBezTo>
                  <a:cubicBezTo>
                    <a:pt x="2033969" y="7620"/>
                    <a:pt x="1978581" y="7620"/>
                    <a:pt x="1923193" y="7620"/>
                  </a:cubicBezTo>
                  <a:cubicBezTo>
                    <a:pt x="1822966" y="7620"/>
                    <a:pt x="1722740" y="7620"/>
                    <a:pt x="1622514" y="6350"/>
                  </a:cubicBezTo>
                  <a:cubicBezTo>
                    <a:pt x="1517012" y="5080"/>
                    <a:pt x="477822" y="2540"/>
                    <a:pt x="374959" y="1270"/>
                  </a:cubicBezTo>
                  <a:cubicBezTo>
                    <a:pt x="290557" y="0"/>
                    <a:pt x="208794" y="1270"/>
                    <a:pt x="124393" y="1270"/>
                  </a:cubicBezTo>
                  <a:cubicBezTo>
                    <a:pt x="66367" y="1270"/>
                    <a:pt x="33020" y="3810"/>
                    <a:pt x="5080" y="5080"/>
                  </a:cubicBezTo>
                  <a:cubicBezTo>
                    <a:pt x="3810" y="5080"/>
                    <a:pt x="2540" y="7620"/>
                    <a:pt x="0" y="8890"/>
                  </a:cubicBezTo>
                  <a:cubicBezTo>
                    <a:pt x="1270" y="21590"/>
                    <a:pt x="3810" y="34290"/>
                    <a:pt x="5080" y="46990"/>
                  </a:cubicBezTo>
                  <a:cubicBezTo>
                    <a:pt x="15240" y="180758"/>
                    <a:pt x="16510" y="340006"/>
                    <a:pt x="17780" y="496460"/>
                  </a:cubicBezTo>
                  <a:cubicBezTo>
                    <a:pt x="19050" y="655707"/>
                    <a:pt x="17780" y="814955"/>
                    <a:pt x="16510" y="976996"/>
                  </a:cubicBezTo>
                  <a:cubicBezTo>
                    <a:pt x="15240" y="1141832"/>
                    <a:pt x="2540" y="2871205"/>
                    <a:pt x="2540" y="3036040"/>
                  </a:cubicBezTo>
                  <a:cubicBezTo>
                    <a:pt x="2540" y="3198081"/>
                    <a:pt x="1270" y="3360123"/>
                    <a:pt x="0" y="3522164"/>
                  </a:cubicBezTo>
                  <a:cubicBezTo>
                    <a:pt x="0" y="3548052"/>
                    <a:pt x="3810" y="3558212"/>
                    <a:pt x="15240" y="3563293"/>
                  </a:cubicBezTo>
                  <a:cubicBezTo>
                    <a:pt x="22860" y="3567102"/>
                    <a:pt x="31750" y="3569643"/>
                    <a:pt x="40640" y="3570912"/>
                  </a:cubicBezTo>
                  <a:cubicBezTo>
                    <a:pt x="121755" y="3575993"/>
                    <a:pt x="221981" y="3579802"/>
                    <a:pt x="322208" y="3584882"/>
                  </a:cubicBezTo>
                  <a:cubicBezTo>
                    <a:pt x="377596" y="3587422"/>
                    <a:pt x="432984" y="3592502"/>
                    <a:pt x="488373" y="3593772"/>
                  </a:cubicBezTo>
                  <a:cubicBezTo>
                    <a:pt x="580686" y="3596312"/>
                    <a:pt x="1609326" y="3597582"/>
                    <a:pt x="1701640" y="3598852"/>
                  </a:cubicBezTo>
                  <a:cubicBezTo>
                    <a:pt x="1714827" y="3598852"/>
                    <a:pt x="1728015" y="3598852"/>
                    <a:pt x="1741203" y="3598852"/>
                  </a:cubicBezTo>
                  <a:cubicBezTo>
                    <a:pt x="1804504" y="3598852"/>
                    <a:pt x="1870442" y="3597582"/>
                    <a:pt x="1933743" y="3597582"/>
                  </a:cubicBezTo>
                  <a:cubicBezTo>
                    <a:pt x="2007594" y="3597582"/>
                    <a:pt x="2078807" y="3598852"/>
                    <a:pt x="2152659" y="3598852"/>
                  </a:cubicBezTo>
                  <a:cubicBezTo>
                    <a:pt x="2260797" y="3598852"/>
                    <a:pt x="2371574" y="3598852"/>
                    <a:pt x="2479713" y="3598852"/>
                  </a:cubicBezTo>
                  <a:cubicBezTo>
                    <a:pt x="2579939" y="3598852"/>
                    <a:pt x="2680166" y="3600122"/>
                    <a:pt x="2780392" y="3601393"/>
                  </a:cubicBezTo>
                  <a:cubicBezTo>
                    <a:pt x="2825231" y="3601393"/>
                    <a:pt x="2872706" y="3602662"/>
                    <a:pt x="2917544" y="3602662"/>
                  </a:cubicBezTo>
                  <a:cubicBezTo>
                    <a:pt x="3062609" y="3601393"/>
                    <a:pt x="3205036" y="3595043"/>
                    <a:pt x="3343594" y="3595043"/>
                  </a:cubicBezTo>
                  <a:cubicBezTo>
                    <a:pt x="3347404" y="3595043"/>
                    <a:pt x="3352484" y="3592502"/>
                    <a:pt x="3356294" y="3589962"/>
                  </a:cubicBezTo>
                  <a:cubicBezTo>
                    <a:pt x="3361374" y="3586152"/>
                    <a:pt x="3363914" y="3579802"/>
                    <a:pt x="3366454" y="3577262"/>
                  </a:cubicBezTo>
                  <a:cubicBezTo>
                    <a:pt x="3367724" y="3502607"/>
                    <a:pt x="3368994" y="3385267"/>
                    <a:pt x="3370264" y="3267927"/>
                  </a:cubicBezTo>
                  <a:cubicBezTo>
                    <a:pt x="3371534" y="3086329"/>
                    <a:pt x="3381694" y="1342986"/>
                    <a:pt x="3382964" y="1161388"/>
                  </a:cubicBezTo>
                  <a:cubicBezTo>
                    <a:pt x="3382964" y="1052429"/>
                    <a:pt x="3384234" y="943471"/>
                    <a:pt x="3385504" y="834512"/>
                  </a:cubicBezTo>
                  <a:cubicBezTo>
                    <a:pt x="3386774" y="717171"/>
                    <a:pt x="3388044" y="599831"/>
                    <a:pt x="3390584" y="482491"/>
                  </a:cubicBezTo>
                  <a:cubicBezTo>
                    <a:pt x="3391854" y="412645"/>
                    <a:pt x="3391854" y="340006"/>
                    <a:pt x="3396934" y="270160"/>
                  </a:cubicBezTo>
                  <a:cubicBezTo>
                    <a:pt x="3402014" y="186346"/>
                    <a:pt x="3404554" y="105325"/>
                    <a:pt x="3403284" y="44450"/>
                  </a:cubicBezTo>
                  <a:cubicBezTo>
                    <a:pt x="3403284" y="38100"/>
                    <a:pt x="3399474" y="30480"/>
                    <a:pt x="3393124" y="27940"/>
                  </a:cubicBezTo>
                  <a:close/>
                </a:path>
              </a:pathLst>
            </a:custGeom>
            <a:solidFill>
              <a:srgbClr val="FFFFFF"/>
            </a:solidFill>
          </p:spPr>
        </p:sp>
      </p:grpSp>
      <p:sp>
        <p:nvSpPr>
          <p:cNvPr name="TextBox 7" id="7"/>
          <p:cNvSpPr txBox="true"/>
          <p:nvPr/>
        </p:nvSpPr>
        <p:spPr>
          <a:xfrm rot="0">
            <a:off x="2561302" y="315650"/>
            <a:ext cx="13165397" cy="920750"/>
          </a:xfrm>
          <a:prstGeom prst="rect">
            <a:avLst/>
          </a:prstGeom>
        </p:spPr>
        <p:txBody>
          <a:bodyPr anchor="t" rtlCol="false" tIns="0" lIns="0" bIns="0" rIns="0">
            <a:spAutoFit/>
          </a:bodyPr>
          <a:lstStyle/>
          <a:p>
            <a:pPr algn="ctr" marL="0" indent="0" lvl="0">
              <a:lnSpc>
                <a:spcPts val="6999"/>
              </a:lnSpc>
            </a:pPr>
            <a:r>
              <a:rPr lang="en-US" b="true" sz="6999" spc="-69">
                <a:solidFill>
                  <a:srgbClr val="FFFFFF"/>
                </a:solidFill>
                <a:latin typeface="Bogart Bold"/>
                <a:ea typeface="Bogart Bold"/>
                <a:cs typeface="Bogart Bold"/>
                <a:sym typeface="Bogart Bold"/>
              </a:rPr>
              <a:t>Host A Blood Drive</a:t>
            </a:r>
          </a:p>
        </p:txBody>
      </p:sp>
      <p:sp>
        <p:nvSpPr>
          <p:cNvPr name="Freeform 8" id="8"/>
          <p:cNvSpPr/>
          <p:nvPr/>
        </p:nvSpPr>
        <p:spPr>
          <a:xfrm flipH="false" flipV="false" rot="0">
            <a:off x="833477" y="1328385"/>
            <a:ext cx="7955638" cy="857543"/>
          </a:xfrm>
          <a:custGeom>
            <a:avLst/>
            <a:gdLst/>
            <a:ahLst/>
            <a:cxnLst/>
            <a:rect r="r" b="b" t="t" l="l"/>
            <a:pathLst>
              <a:path h="857543" w="7955638">
                <a:moveTo>
                  <a:pt x="0" y="0"/>
                </a:moveTo>
                <a:lnTo>
                  <a:pt x="7955638" y="0"/>
                </a:lnTo>
                <a:lnTo>
                  <a:pt x="7955638" y="857543"/>
                </a:lnTo>
                <a:lnTo>
                  <a:pt x="0" y="857543"/>
                </a:lnTo>
                <a:lnTo>
                  <a:pt x="0" y="0"/>
                </a:lnTo>
                <a:close/>
              </a:path>
            </a:pathLst>
          </a:custGeom>
          <a:blipFill>
            <a:blip r:embed="rId4"/>
            <a:stretch>
              <a:fillRect l="-47802" t="-257559" r="-49213" b="-784795"/>
            </a:stretch>
          </a:blipFill>
        </p:spPr>
      </p:sp>
      <p:sp>
        <p:nvSpPr>
          <p:cNvPr name="Freeform 9" id="9"/>
          <p:cNvSpPr/>
          <p:nvPr/>
        </p:nvSpPr>
        <p:spPr>
          <a:xfrm flipH="false" flipV="false" rot="0">
            <a:off x="833477" y="2134834"/>
            <a:ext cx="7955638" cy="7585207"/>
          </a:xfrm>
          <a:custGeom>
            <a:avLst/>
            <a:gdLst/>
            <a:ahLst/>
            <a:cxnLst/>
            <a:rect r="r" b="b" t="t" l="l"/>
            <a:pathLst>
              <a:path h="7585207" w="7955638">
                <a:moveTo>
                  <a:pt x="0" y="0"/>
                </a:moveTo>
                <a:lnTo>
                  <a:pt x="7955638" y="0"/>
                </a:lnTo>
                <a:lnTo>
                  <a:pt x="7955638" y="7585207"/>
                </a:lnTo>
                <a:lnTo>
                  <a:pt x="0" y="7585207"/>
                </a:lnTo>
                <a:lnTo>
                  <a:pt x="0" y="0"/>
                </a:lnTo>
                <a:close/>
              </a:path>
            </a:pathLst>
          </a:custGeom>
          <a:blipFill>
            <a:blip r:embed="rId5"/>
            <a:stretch>
              <a:fillRect l="-652" t="-2463" r="-652" b="-999"/>
            </a:stretch>
          </a:blipFill>
        </p:spPr>
      </p:sp>
      <p:grpSp>
        <p:nvGrpSpPr>
          <p:cNvPr name="Group 10" id="10"/>
          <p:cNvGrpSpPr/>
          <p:nvPr/>
        </p:nvGrpSpPr>
        <p:grpSpPr>
          <a:xfrm rot="0">
            <a:off x="8917480" y="1318860"/>
            <a:ext cx="8628748" cy="8435927"/>
            <a:chOff x="0" y="0"/>
            <a:chExt cx="3642478" cy="3561082"/>
          </a:xfrm>
        </p:grpSpPr>
        <p:sp>
          <p:nvSpPr>
            <p:cNvPr name="Freeform 11" id="11"/>
            <p:cNvSpPr/>
            <p:nvPr/>
          </p:nvSpPr>
          <p:spPr>
            <a:xfrm flipH="false" flipV="false" rot="0">
              <a:off x="0" y="-1270"/>
              <a:ext cx="3643747" cy="3559812"/>
            </a:xfrm>
            <a:custGeom>
              <a:avLst/>
              <a:gdLst/>
              <a:ahLst/>
              <a:cxnLst/>
              <a:rect r="r" b="b" t="t" l="l"/>
              <a:pathLst>
                <a:path h="3559812" w="3643747">
                  <a:moveTo>
                    <a:pt x="3632317" y="27940"/>
                  </a:moveTo>
                  <a:cubicBezTo>
                    <a:pt x="3623428" y="24130"/>
                    <a:pt x="3614538" y="21590"/>
                    <a:pt x="3605647" y="21590"/>
                  </a:cubicBezTo>
                  <a:cubicBezTo>
                    <a:pt x="3578978" y="20320"/>
                    <a:pt x="3525121" y="20320"/>
                    <a:pt x="3465693" y="17780"/>
                  </a:cubicBezTo>
                  <a:cubicBezTo>
                    <a:pt x="3329856" y="12700"/>
                    <a:pt x="3196849" y="6350"/>
                    <a:pt x="3061013" y="3810"/>
                  </a:cubicBezTo>
                  <a:cubicBezTo>
                    <a:pt x="2950646" y="1270"/>
                    <a:pt x="2843108" y="3810"/>
                    <a:pt x="2732741" y="2540"/>
                  </a:cubicBezTo>
                  <a:cubicBezTo>
                    <a:pt x="2684632" y="2540"/>
                    <a:pt x="2636524" y="0"/>
                    <a:pt x="2588415" y="2540"/>
                  </a:cubicBezTo>
                  <a:cubicBezTo>
                    <a:pt x="2472388" y="10160"/>
                    <a:pt x="2356361" y="11430"/>
                    <a:pt x="2237504" y="8890"/>
                  </a:cubicBezTo>
                  <a:cubicBezTo>
                    <a:pt x="2178075" y="7620"/>
                    <a:pt x="2118647" y="7620"/>
                    <a:pt x="2059218" y="7620"/>
                  </a:cubicBezTo>
                  <a:cubicBezTo>
                    <a:pt x="1951681" y="7620"/>
                    <a:pt x="1844144" y="7620"/>
                    <a:pt x="1736606" y="6350"/>
                  </a:cubicBezTo>
                  <a:cubicBezTo>
                    <a:pt x="1623409" y="5080"/>
                    <a:pt x="508417" y="2540"/>
                    <a:pt x="398050" y="1270"/>
                  </a:cubicBezTo>
                  <a:cubicBezTo>
                    <a:pt x="307493" y="0"/>
                    <a:pt x="219765" y="1270"/>
                    <a:pt x="129207" y="1270"/>
                  </a:cubicBezTo>
                  <a:cubicBezTo>
                    <a:pt x="66949" y="1270"/>
                    <a:pt x="33020" y="3810"/>
                    <a:pt x="5080" y="5080"/>
                  </a:cubicBezTo>
                  <a:cubicBezTo>
                    <a:pt x="3810" y="5080"/>
                    <a:pt x="2540" y="7620"/>
                    <a:pt x="0" y="8890"/>
                  </a:cubicBezTo>
                  <a:cubicBezTo>
                    <a:pt x="1270" y="21590"/>
                    <a:pt x="3810" y="34290"/>
                    <a:pt x="5080" y="46990"/>
                  </a:cubicBezTo>
                  <a:cubicBezTo>
                    <a:pt x="15240" y="179341"/>
                    <a:pt x="16510" y="336624"/>
                    <a:pt x="17780" y="491148"/>
                  </a:cubicBezTo>
                  <a:cubicBezTo>
                    <a:pt x="19050" y="648431"/>
                    <a:pt x="17780" y="805714"/>
                    <a:pt x="16510" y="965757"/>
                  </a:cubicBezTo>
                  <a:cubicBezTo>
                    <a:pt x="15240" y="1128558"/>
                    <a:pt x="2540" y="2836597"/>
                    <a:pt x="2540" y="2999399"/>
                  </a:cubicBezTo>
                  <a:cubicBezTo>
                    <a:pt x="2540" y="3159441"/>
                    <a:pt x="1270" y="3319483"/>
                    <a:pt x="0" y="3479526"/>
                  </a:cubicBezTo>
                  <a:cubicBezTo>
                    <a:pt x="0" y="3505201"/>
                    <a:pt x="3810" y="3515362"/>
                    <a:pt x="15240" y="3520442"/>
                  </a:cubicBezTo>
                  <a:cubicBezTo>
                    <a:pt x="22860" y="3524251"/>
                    <a:pt x="31750" y="3526792"/>
                    <a:pt x="40640" y="3528062"/>
                  </a:cubicBezTo>
                  <a:cubicBezTo>
                    <a:pt x="126377" y="3533142"/>
                    <a:pt x="233914" y="3536951"/>
                    <a:pt x="341452" y="3542032"/>
                  </a:cubicBezTo>
                  <a:cubicBezTo>
                    <a:pt x="400880" y="3544572"/>
                    <a:pt x="460309" y="3549651"/>
                    <a:pt x="519737" y="3550922"/>
                  </a:cubicBezTo>
                  <a:cubicBezTo>
                    <a:pt x="618785" y="3553462"/>
                    <a:pt x="1722457" y="3554732"/>
                    <a:pt x="1821504" y="3556001"/>
                  </a:cubicBezTo>
                  <a:cubicBezTo>
                    <a:pt x="1835654" y="3556001"/>
                    <a:pt x="1849803" y="3556001"/>
                    <a:pt x="1863953" y="3556001"/>
                  </a:cubicBezTo>
                  <a:cubicBezTo>
                    <a:pt x="1931871" y="3556001"/>
                    <a:pt x="2002620" y="3554732"/>
                    <a:pt x="2070538" y="3554732"/>
                  </a:cubicBezTo>
                  <a:cubicBezTo>
                    <a:pt x="2149776" y="3554732"/>
                    <a:pt x="2226184" y="3556001"/>
                    <a:pt x="2305422" y="3556001"/>
                  </a:cubicBezTo>
                  <a:cubicBezTo>
                    <a:pt x="2421449" y="3556001"/>
                    <a:pt x="2540306" y="3556001"/>
                    <a:pt x="2656333" y="3556001"/>
                  </a:cubicBezTo>
                  <a:cubicBezTo>
                    <a:pt x="2763870" y="3556001"/>
                    <a:pt x="2871407" y="3557272"/>
                    <a:pt x="2978945" y="3558542"/>
                  </a:cubicBezTo>
                  <a:cubicBezTo>
                    <a:pt x="3027054" y="3558542"/>
                    <a:pt x="3077992" y="3559812"/>
                    <a:pt x="3126101" y="3559812"/>
                  </a:cubicBezTo>
                  <a:cubicBezTo>
                    <a:pt x="3281747" y="3558542"/>
                    <a:pt x="3434563" y="3552192"/>
                    <a:pt x="3582788" y="3552192"/>
                  </a:cubicBezTo>
                  <a:cubicBezTo>
                    <a:pt x="3586597" y="3552192"/>
                    <a:pt x="3591678" y="3549651"/>
                    <a:pt x="3595488" y="3547112"/>
                  </a:cubicBezTo>
                  <a:cubicBezTo>
                    <a:pt x="3600567" y="3543301"/>
                    <a:pt x="3603108" y="3536951"/>
                    <a:pt x="3605647" y="3534412"/>
                  </a:cubicBezTo>
                  <a:cubicBezTo>
                    <a:pt x="3606917" y="3460210"/>
                    <a:pt x="3608188" y="3344317"/>
                    <a:pt x="3609458" y="3228425"/>
                  </a:cubicBezTo>
                  <a:cubicBezTo>
                    <a:pt x="3610728" y="3049067"/>
                    <a:pt x="3620888" y="1327232"/>
                    <a:pt x="3622158" y="1147874"/>
                  </a:cubicBezTo>
                  <a:cubicBezTo>
                    <a:pt x="3622158" y="1040259"/>
                    <a:pt x="3623428" y="932644"/>
                    <a:pt x="3624697" y="825030"/>
                  </a:cubicBezTo>
                  <a:cubicBezTo>
                    <a:pt x="3625967" y="709137"/>
                    <a:pt x="3627238" y="593244"/>
                    <a:pt x="3629778" y="477351"/>
                  </a:cubicBezTo>
                  <a:cubicBezTo>
                    <a:pt x="3631047" y="408367"/>
                    <a:pt x="3631047" y="336624"/>
                    <a:pt x="3636128" y="267641"/>
                  </a:cubicBezTo>
                  <a:cubicBezTo>
                    <a:pt x="3641208" y="184860"/>
                    <a:pt x="3643747" y="104839"/>
                    <a:pt x="3642478" y="44450"/>
                  </a:cubicBezTo>
                  <a:cubicBezTo>
                    <a:pt x="3642478" y="38100"/>
                    <a:pt x="3638667" y="30480"/>
                    <a:pt x="3632317" y="27940"/>
                  </a:cubicBezTo>
                  <a:close/>
                </a:path>
              </a:pathLst>
            </a:custGeom>
            <a:solidFill>
              <a:srgbClr val="FFFFFF"/>
            </a:solidFill>
          </p:spPr>
        </p:sp>
      </p:grpSp>
      <p:sp>
        <p:nvSpPr>
          <p:cNvPr name="Freeform 12" id="12"/>
          <p:cNvSpPr/>
          <p:nvPr/>
        </p:nvSpPr>
        <p:spPr>
          <a:xfrm flipH="false" flipV="false" rot="0">
            <a:off x="8917480" y="1311324"/>
            <a:ext cx="8628748" cy="8443462"/>
          </a:xfrm>
          <a:custGeom>
            <a:avLst/>
            <a:gdLst/>
            <a:ahLst/>
            <a:cxnLst/>
            <a:rect r="r" b="b" t="t" l="l"/>
            <a:pathLst>
              <a:path h="8443462" w="8628748">
                <a:moveTo>
                  <a:pt x="0" y="0"/>
                </a:moveTo>
                <a:lnTo>
                  <a:pt x="8628747" y="0"/>
                </a:lnTo>
                <a:lnTo>
                  <a:pt x="8628747" y="8443463"/>
                </a:lnTo>
                <a:lnTo>
                  <a:pt x="0" y="8443463"/>
                </a:lnTo>
                <a:lnTo>
                  <a:pt x="0" y="0"/>
                </a:lnTo>
                <a:close/>
              </a:path>
            </a:pathLst>
          </a:custGeom>
          <a:blipFill>
            <a:blip r:embed="rId6"/>
            <a:stretch>
              <a:fillRect l="-116" t="0" r="-116" b="0"/>
            </a:stretch>
          </a:blipFill>
        </p:spPr>
      </p:sp>
    </p:spTree>
  </p:cSld>
  <p:clrMapOvr>
    <a:masterClrMapping/>
  </p:clrMapOvr>
  <p:transition spd="fast">
    <p:fade/>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B22F30"/>
        </a:solidFill>
      </p:bgPr>
    </p:bg>
    <p:spTree>
      <p:nvGrpSpPr>
        <p:cNvPr id="1" name=""/>
        <p:cNvGrpSpPr/>
        <p:nvPr/>
      </p:nvGrpSpPr>
      <p:grpSpPr>
        <a:xfrm>
          <a:off x="0" y="0"/>
          <a:ext cx="0" cy="0"/>
          <a:chOff x="0" y="0"/>
          <a:chExt cx="0" cy="0"/>
        </a:xfrm>
      </p:grpSpPr>
      <p:grpSp>
        <p:nvGrpSpPr>
          <p:cNvPr name="Group 2" id="2"/>
          <p:cNvGrpSpPr/>
          <p:nvPr/>
        </p:nvGrpSpPr>
        <p:grpSpPr>
          <a:xfrm rot="0">
            <a:off x="-2475012" y="-295508"/>
            <a:ext cx="20763012" cy="10400446"/>
            <a:chOff x="0" y="0"/>
            <a:chExt cx="27684017" cy="13867262"/>
          </a:xfrm>
        </p:grpSpPr>
        <p:sp>
          <p:nvSpPr>
            <p:cNvPr name="Freeform 3" id="3"/>
            <p:cNvSpPr/>
            <p:nvPr/>
          </p:nvSpPr>
          <p:spPr>
            <a:xfrm flipH="false" flipV="false" rot="0">
              <a:off x="0" y="50421"/>
              <a:ext cx="13842008" cy="13816841"/>
            </a:xfrm>
            <a:custGeom>
              <a:avLst/>
              <a:gdLst/>
              <a:ahLst/>
              <a:cxnLst/>
              <a:rect r="r" b="b" t="t" l="l"/>
              <a:pathLst>
                <a:path h="13816841" w="13842008">
                  <a:moveTo>
                    <a:pt x="0" y="0"/>
                  </a:moveTo>
                  <a:lnTo>
                    <a:pt x="13842008" y="0"/>
                  </a:lnTo>
                  <a:lnTo>
                    <a:pt x="13842008" y="13816841"/>
                  </a:lnTo>
                  <a:lnTo>
                    <a:pt x="0" y="13816841"/>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842008" y="0"/>
              <a:ext cx="13842008" cy="13816841"/>
            </a:xfrm>
            <a:custGeom>
              <a:avLst/>
              <a:gdLst/>
              <a:ahLst/>
              <a:cxnLst/>
              <a:rect r="r" b="b" t="t" l="l"/>
              <a:pathLst>
                <a:path h="13816841" w="13842008">
                  <a:moveTo>
                    <a:pt x="0" y="0"/>
                  </a:moveTo>
                  <a:lnTo>
                    <a:pt x="13842009" y="0"/>
                  </a:lnTo>
                  <a:lnTo>
                    <a:pt x="13842009" y="13816841"/>
                  </a:lnTo>
                  <a:lnTo>
                    <a:pt x="0" y="13816841"/>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760871" y="1439313"/>
            <a:ext cx="16656692" cy="8389204"/>
            <a:chOff x="0" y="0"/>
            <a:chExt cx="7031336" cy="3541358"/>
          </a:xfrm>
        </p:grpSpPr>
        <p:sp>
          <p:nvSpPr>
            <p:cNvPr name="Freeform 6" id="6"/>
            <p:cNvSpPr/>
            <p:nvPr/>
          </p:nvSpPr>
          <p:spPr>
            <a:xfrm flipH="false" flipV="false" rot="0">
              <a:off x="0" y="-1270"/>
              <a:ext cx="7032606" cy="3540088"/>
            </a:xfrm>
            <a:custGeom>
              <a:avLst/>
              <a:gdLst/>
              <a:ahLst/>
              <a:cxnLst/>
              <a:rect r="r" b="b" t="t" l="l"/>
              <a:pathLst>
                <a:path h="3540088" w="7032606">
                  <a:moveTo>
                    <a:pt x="7021176" y="27940"/>
                  </a:moveTo>
                  <a:cubicBezTo>
                    <a:pt x="7012286" y="24130"/>
                    <a:pt x="7003397" y="21590"/>
                    <a:pt x="6994506" y="21590"/>
                  </a:cubicBezTo>
                  <a:cubicBezTo>
                    <a:pt x="6967836" y="20320"/>
                    <a:pt x="6864256" y="20320"/>
                    <a:pt x="6747587" y="17780"/>
                  </a:cubicBezTo>
                  <a:cubicBezTo>
                    <a:pt x="6480913" y="12700"/>
                    <a:pt x="6219795" y="6350"/>
                    <a:pt x="5953122" y="3810"/>
                  </a:cubicBezTo>
                  <a:cubicBezTo>
                    <a:pt x="5736449" y="1270"/>
                    <a:pt x="5525333" y="3810"/>
                    <a:pt x="5308661" y="2540"/>
                  </a:cubicBezTo>
                  <a:cubicBezTo>
                    <a:pt x="5214214" y="2540"/>
                    <a:pt x="5119767" y="0"/>
                    <a:pt x="5025320" y="2540"/>
                  </a:cubicBezTo>
                  <a:cubicBezTo>
                    <a:pt x="4797536" y="10160"/>
                    <a:pt x="4569753" y="11430"/>
                    <a:pt x="4336414" y="8890"/>
                  </a:cubicBezTo>
                  <a:cubicBezTo>
                    <a:pt x="4219744" y="7620"/>
                    <a:pt x="4103074" y="7620"/>
                    <a:pt x="3986405" y="7620"/>
                  </a:cubicBezTo>
                  <a:cubicBezTo>
                    <a:pt x="3775288" y="7620"/>
                    <a:pt x="3564172" y="7620"/>
                    <a:pt x="3353055" y="6350"/>
                  </a:cubicBezTo>
                  <a:cubicBezTo>
                    <a:pt x="3130827" y="5080"/>
                    <a:pt x="941883" y="2540"/>
                    <a:pt x="725210" y="1270"/>
                  </a:cubicBezTo>
                  <a:cubicBezTo>
                    <a:pt x="547428" y="0"/>
                    <a:pt x="375202" y="1270"/>
                    <a:pt x="197419" y="1270"/>
                  </a:cubicBezTo>
                  <a:cubicBezTo>
                    <a:pt x="75194" y="1270"/>
                    <a:pt x="33020" y="3810"/>
                    <a:pt x="5080" y="5080"/>
                  </a:cubicBezTo>
                  <a:cubicBezTo>
                    <a:pt x="3810" y="5080"/>
                    <a:pt x="2540" y="7620"/>
                    <a:pt x="0" y="8890"/>
                  </a:cubicBezTo>
                  <a:cubicBezTo>
                    <a:pt x="1270" y="21590"/>
                    <a:pt x="3810" y="34290"/>
                    <a:pt x="5080" y="46990"/>
                  </a:cubicBezTo>
                  <a:cubicBezTo>
                    <a:pt x="15240" y="178689"/>
                    <a:pt x="16510" y="335068"/>
                    <a:pt x="17780" y="488703"/>
                  </a:cubicBezTo>
                  <a:cubicBezTo>
                    <a:pt x="19050" y="645082"/>
                    <a:pt x="17780" y="801461"/>
                    <a:pt x="16510" y="960583"/>
                  </a:cubicBezTo>
                  <a:cubicBezTo>
                    <a:pt x="15240" y="1122449"/>
                    <a:pt x="2540" y="2820668"/>
                    <a:pt x="2540" y="2982533"/>
                  </a:cubicBezTo>
                  <a:cubicBezTo>
                    <a:pt x="2540" y="3141655"/>
                    <a:pt x="1270" y="3300778"/>
                    <a:pt x="0" y="3459900"/>
                  </a:cubicBezTo>
                  <a:cubicBezTo>
                    <a:pt x="0" y="3485478"/>
                    <a:pt x="3810" y="3495638"/>
                    <a:pt x="15240" y="3500718"/>
                  </a:cubicBezTo>
                  <a:cubicBezTo>
                    <a:pt x="22860" y="3504528"/>
                    <a:pt x="31750" y="3507068"/>
                    <a:pt x="40640" y="3508338"/>
                  </a:cubicBezTo>
                  <a:cubicBezTo>
                    <a:pt x="191863" y="3513418"/>
                    <a:pt x="402980" y="3517228"/>
                    <a:pt x="614096" y="3522308"/>
                  </a:cubicBezTo>
                  <a:cubicBezTo>
                    <a:pt x="730766" y="3524848"/>
                    <a:pt x="847436" y="3529928"/>
                    <a:pt x="964105" y="3531198"/>
                  </a:cubicBezTo>
                  <a:cubicBezTo>
                    <a:pt x="1158555" y="3533738"/>
                    <a:pt x="3325276" y="3535008"/>
                    <a:pt x="3519726" y="3536278"/>
                  </a:cubicBezTo>
                  <a:cubicBezTo>
                    <a:pt x="3547504" y="3536278"/>
                    <a:pt x="3575283" y="3536278"/>
                    <a:pt x="3603061" y="3536278"/>
                  </a:cubicBezTo>
                  <a:cubicBezTo>
                    <a:pt x="3736398" y="3536278"/>
                    <a:pt x="3875291" y="3535008"/>
                    <a:pt x="4008627" y="3535008"/>
                  </a:cubicBezTo>
                  <a:cubicBezTo>
                    <a:pt x="4164187" y="3535008"/>
                    <a:pt x="4314191" y="3536278"/>
                    <a:pt x="4469750" y="3536278"/>
                  </a:cubicBezTo>
                  <a:cubicBezTo>
                    <a:pt x="4697533" y="3536278"/>
                    <a:pt x="4930873" y="3536278"/>
                    <a:pt x="5158656" y="3536278"/>
                  </a:cubicBezTo>
                  <a:cubicBezTo>
                    <a:pt x="5369773" y="3536278"/>
                    <a:pt x="5580890" y="3537548"/>
                    <a:pt x="5792006" y="3538818"/>
                  </a:cubicBezTo>
                  <a:cubicBezTo>
                    <a:pt x="5886453" y="3538818"/>
                    <a:pt x="5986456" y="3540088"/>
                    <a:pt x="6080902" y="3540088"/>
                  </a:cubicBezTo>
                  <a:cubicBezTo>
                    <a:pt x="6386466" y="3538818"/>
                    <a:pt x="6686473" y="3532468"/>
                    <a:pt x="6971646" y="3532468"/>
                  </a:cubicBezTo>
                  <a:cubicBezTo>
                    <a:pt x="6975456" y="3532468"/>
                    <a:pt x="6980536" y="3529928"/>
                    <a:pt x="6984346" y="3527388"/>
                  </a:cubicBezTo>
                  <a:cubicBezTo>
                    <a:pt x="6989426" y="3523578"/>
                    <a:pt x="6991966" y="3517228"/>
                    <a:pt x="6994506" y="3514688"/>
                  </a:cubicBezTo>
                  <a:cubicBezTo>
                    <a:pt x="6995776" y="3440695"/>
                    <a:pt x="6997046" y="3325469"/>
                    <a:pt x="6998316" y="3210243"/>
                  </a:cubicBezTo>
                  <a:cubicBezTo>
                    <a:pt x="6999586" y="3031916"/>
                    <a:pt x="7009746" y="1319980"/>
                    <a:pt x="7011016" y="1141653"/>
                  </a:cubicBezTo>
                  <a:cubicBezTo>
                    <a:pt x="7011016" y="1034657"/>
                    <a:pt x="7012286" y="927661"/>
                    <a:pt x="7013556" y="820665"/>
                  </a:cubicBezTo>
                  <a:cubicBezTo>
                    <a:pt x="7014826" y="705439"/>
                    <a:pt x="7016096" y="590212"/>
                    <a:pt x="7018636" y="474986"/>
                  </a:cubicBezTo>
                  <a:cubicBezTo>
                    <a:pt x="7019906" y="406399"/>
                    <a:pt x="7019906" y="335068"/>
                    <a:pt x="7024986" y="266481"/>
                  </a:cubicBezTo>
                  <a:cubicBezTo>
                    <a:pt x="7030066" y="184176"/>
                    <a:pt x="7032606" y="104615"/>
                    <a:pt x="7031336" y="44450"/>
                  </a:cubicBezTo>
                  <a:cubicBezTo>
                    <a:pt x="7031336" y="38100"/>
                    <a:pt x="7027526" y="30480"/>
                    <a:pt x="7021176" y="27940"/>
                  </a:cubicBezTo>
                  <a:close/>
                </a:path>
              </a:pathLst>
            </a:custGeom>
            <a:solidFill>
              <a:srgbClr val="FFFFFF"/>
            </a:solidFill>
          </p:spPr>
        </p:sp>
      </p:grpSp>
      <p:sp>
        <p:nvSpPr>
          <p:cNvPr name="Freeform 7" id="7"/>
          <p:cNvSpPr/>
          <p:nvPr/>
        </p:nvSpPr>
        <p:spPr>
          <a:xfrm flipH="false" flipV="false" rot="0">
            <a:off x="5015205" y="1684296"/>
            <a:ext cx="8257590" cy="7899240"/>
          </a:xfrm>
          <a:custGeom>
            <a:avLst/>
            <a:gdLst/>
            <a:ahLst/>
            <a:cxnLst/>
            <a:rect r="r" b="b" t="t" l="l"/>
            <a:pathLst>
              <a:path h="7899240" w="8257590">
                <a:moveTo>
                  <a:pt x="0" y="0"/>
                </a:moveTo>
                <a:lnTo>
                  <a:pt x="8257590" y="0"/>
                </a:lnTo>
                <a:lnTo>
                  <a:pt x="8257590" y="7899239"/>
                </a:lnTo>
                <a:lnTo>
                  <a:pt x="0" y="7899239"/>
                </a:lnTo>
                <a:lnTo>
                  <a:pt x="0" y="0"/>
                </a:lnTo>
                <a:close/>
              </a:path>
            </a:pathLst>
          </a:custGeom>
          <a:blipFill>
            <a:blip r:embed="rId4"/>
            <a:stretch>
              <a:fillRect l="-850" t="-733" r="-850" b="0"/>
            </a:stretch>
          </a:blipFill>
        </p:spPr>
      </p:sp>
      <p:sp>
        <p:nvSpPr>
          <p:cNvPr name="TextBox 8" id="8"/>
          <p:cNvSpPr txBox="true"/>
          <p:nvPr/>
        </p:nvSpPr>
        <p:spPr>
          <a:xfrm rot="0">
            <a:off x="4912162" y="518563"/>
            <a:ext cx="8463677" cy="920750"/>
          </a:xfrm>
          <a:prstGeom prst="rect">
            <a:avLst/>
          </a:prstGeom>
        </p:spPr>
        <p:txBody>
          <a:bodyPr anchor="t" rtlCol="false" tIns="0" lIns="0" bIns="0" rIns="0">
            <a:spAutoFit/>
          </a:bodyPr>
          <a:lstStyle/>
          <a:p>
            <a:pPr algn="ctr">
              <a:lnSpc>
                <a:spcPts val="6999"/>
              </a:lnSpc>
              <a:spcBef>
                <a:spcPct val="0"/>
              </a:spcBef>
            </a:pPr>
            <a:r>
              <a:rPr lang="en-US" b="true" sz="6999" spc="-69">
                <a:solidFill>
                  <a:srgbClr val="FFFFFF"/>
                </a:solidFill>
                <a:latin typeface="Bogart Bold"/>
                <a:ea typeface="Bogart Bold"/>
                <a:cs typeface="Bogart Bold"/>
                <a:sym typeface="Bogart Bold"/>
              </a:rPr>
              <a:t>Host A Blood Drive</a:t>
            </a:r>
          </a:p>
        </p:txBody>
      </p:sp>
    </p:spTree>
  </p:cSld>
  <p:clrMapOvr>
    <a:masterClrMapping/>
  </p:clrMapOvr>
  <p:transition spd="fast">
    <p:fade/>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3E4A9D"/>
        </a:solidFill>
      </p:bgPr>
    </p:bg>
    <p:spTree>
      <p:nvGrpSpPr>
        <p:cNvPr id="1" name=""/>
        <p:cNvGrpSpPr/>
        <p:nvPr/>
      </p:nvGrpSpPr>
      <p:grpSpPr>
        <a:xfrm>
          <a:off x="0" y="0"/>
          <a:ext cx="0" cy="0"/>
          <a:chOff x="0" y="0"/>
          <a:chExt cx="0" cy="0"/>
        </a:xfrm>
      </p:grpSpPr>
      <p:grpSp>
        <p:nvGrpSpPr>
          <p:cNvPr name="Group 2" id="2"/>
          <p:cNvGrpSpPr/>
          <p:nvPr/>
        </p:nvGrpSpPr>
        <p:grpSpPr>
          <a:xfrm rot="0">
            <a:off x="-1237506" y="-155760"/>
            <a:ext cx="20763012" cy="10400446"/>
            <a:chOff x="0" y="0"/>
            <a:chExt cx="27684017" cy="13867262"/>
          </a:xfrm>
        </p:grpSpPr>
        <p:sp>
          <p:nvSpPr>
            <p:cNvPr name="Freeform 3" id="3"/>
            <p:cNvSpPr/>
            <p:nvPr/>
          </p:nvSpPr>
          <p:spPr>
            <a:xfrm flipH="false" flipV="true" rot="0">
              <a:off x="0" y="50421"/>
              <a:ext cx="13842008" cy="13816841"/>
            </a:xfrm>
            <a:custGeom>
              <a:avLst/>
              <a:gdLst/>
              <a:ahLst/>
              <a:cxnLst/>
              <a:rect r="r" b="b" t="t" l="l"/>
              <a:pathLst>
                <a:path h="13816841" w="13842008">
                  <a:moveTo>
                    <a:pt x="0" y="13816841"/>
                  </a:moveTo>
                  <a:lnTo>
                    <a:pt x="13842008" y="13816841"/>
                  </a:lnTo>
                  <a:lnTo>
                    <a:pt x="13842008" y="0"/>
                  </a:lnTo>
                  <a:lnTo>
                    <a:pt x="0" y="0"/>
                  </a:lnTo>
                  <a:lnTo>
                    <a:pt x="0" y="13816841"/>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3842008" y="0"/>
              <a:ext cx="13842008" cy="13816841"/>
            </a:xfrm>
            <a:custGeom>
              <a:avLst/>
              <a:gdLst/>
              <a:ahLst/>
              <a:cxnLst/>
              <a:rect r="r" b="b" t="t" l="l"/>
              <a:pathLst>
                <a:path h="13816841" w="13842008">
                  <a:moveTo>
                    <a:pt x="0" y="13816841"/>
                  </a:moveTo>
                  <a:lnTo>
                    <a:pt x="13842009" y="13816841"/>
                  </a:lnTo>
                  <a:lnTo>
                    <a:pt x="13842009" y="0"/>
                  </a:lnTo>
                  <a:lnTo>
                    <a:pt x="0" y="0"/>
                  </a:lnTo>
                  <a:lnTo>
                    <a:pt x="0" y="13816841"/>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1504834"/>
            <a:ext cx="16230600" cy="8047212"/>
            <a:chOff x="0" y="0"/>
            <a:chExt cx="6851469" cy="3396992"/>
          </a:xfrm>
        </p:grpSpPr>
        <p:sp>
          <p:nvSpPr>
            <p:cNvPr name="Freeform 6" id="6"/>
            <p:cNvSpPr/>
            <p:nvPr/>
          </p:nvSpPr>
          <p:spPr>
            <a:xfrm flipH="false" flipV="false" rot="0">
              <a:off x="0" y="-1270"/>
              <a:ext cx="6852739" cy="3395722"/>
            </a:xfrm>
            <a:custGeom>
              <a:avLst/>
              <a:gdLst/>
              <a:ahLst/>
              <a:cxnLst/>
              <a:rect r="r" b="b" t="t" l="l"/>
              <a:pathLst>
                <a:path h="3395722" w="6852739">
                  <a:moveTo>
                    <a:pt x="6841309" y="27940"/>
                  </a:moveTo>
                  <a:cubicBezTo>
                    <a:pt x="6832419" y="24130"/>
                    <a:pt x="6823529" y="21590"/>
                    <a:pt x="6814639" y="21590"/>
                  </a:cubicBezTo>
                  <a:cubicBezTo>
                    <a:pt x="6787969" y="20320"/>
                    <a:pt x="6687027" y="20320"/>
                    <a:pt x="6573396" y="17780"/>
                  </a:cubicBezTo>
                  <a:cubicBezTo>
                    <a:pt x="6313667" y="12700"/>
                    <a:pt x="6059349" y="6350"/>
                    <a:pt x="5799620" y="3810"/>
                  </a:cubicBezTo>
                  <a:cubicBezTo>
                    <a:pt x="5588590" y="1270"/>
                    <a:pt x="5382971" y="3810"/>
                    <a:pt x="5171941" y="2540"/>
                  </a:cubicBezTo>
                  <a:cubicBezTo>
                    <a:pt x="5079953" y="2540"/>
                    <a:pt x="4987966" y="0"/>
                    <a:pt x="4895979" y="2540"/>
                  </a:cubicBezTo>
                  <a:cubicBezTo>
                    <a:pt x="4674127" y="10160"/>
                    <a:pt x="4452275" y="11430"/>
                    <a:pt x="4225012" y="8890"/>
                  </a:cubicBezTo>
                  <a:cubicBezTo>
                    <a:pt x="4111380" y="7620"/>
                    <a:pt x="3997749" y="7620"/>
                    <a:pt x="3884117" y="7620"/>
                  </a:cubicBezTo>
                  <a:cubicBezTo>
                    <a:pt x="3678498" y="7620"/>
                    <a:pt x="3472879" y="7620"/>
                    <a:pt x="3267261" y="6350"/>
                  </a:cubicBezTo>
                  <a:cubicBezTo>
                    <a:pt x="3050820" y="5080"/>
                    <a:pt x="918876" y="2540"/>
                    <a:pt x="707846" y="1270"/>
                  </a:cubicBezTo>
                  <a:cubicBezTo>
                    <a:pt x="534693" y="0"/>
                    <a:pt x="366952" y="1270"/>
                    <a:pt x="193799" y="1270"/>
                  </a:cubicBezTo>
                  <a:cubicBezTo>
                    <a:pt x="74756" y="1270"/>
                    <a:pt x="33020" y="3810"/>
                    <a:pt x="5080" y="5080"/>
                  </a:cubicBezTo>
                  <a:cubicBezTo>
                    <a:pt x="3810" y="5080"/>
                    <a:pt x="2540" y="7620"/>
                    <a:pt x="0" y="8890"/>
                  </a:cubicBezTo>
                  <a:cubicBezTo>
                    <a:pt x="1270" y="21590"/>
                    <a:pt x="3810" y="34290"/>
                    <a:pt x="5080" y="46990"/>
                  </a:cubicBezTo>
                  <a:cubicBezTo>
                    <a:pt x="15240" y="173915"/>
                    <a:pt x="16510" y="323675"/>
                    <a:pt x="17780" y="470808"/>
                  </a:cubicBezTo>
                  <a:cubicBezTo>
                    <a:pt x="19050" y="620568"/>
                    <a:pt x="17780" y="770328"/>
                    <a:pt x="16510" y="922715"/>
                  </a:cubicBezTo>
                  <a:cubicBezTo>
                    <a:pt x="15240" y="1077730"/>
                    <a:pt x="2540" y="2704072"/>
                    <a:pt x="2540" y="2859086"/>
                  </a:cubicBezTo>
                  <a:cubicBezTo>
                    <a:pt x="2540" y="3011474"/>
                    <a:pt x="1270" y="3163861"/>
                    <a:pt x="0" y="3316249"/>
                  </a:cubicBezTo>
                  <a:cubicBezTo>
                    <a:pt x="0" y="3341112"/>
                    <a:pt x="3810" y="3351272"/>
                    <a:pt x="15240" y="3356352"/>
                  </a:cubicBezTo>
                  <a:cubicBezTo>
                    <a:pt x="22860" y="3360162"/>
                    <a:pt x="31750" y="3362702"/>
                    <a:pt x="40640" y="3363972"/>
                  </a:cubicBezTo>
                  <a:cubicBezTo>
                    <a:pt x="188388" y="3369052"/>
                    <a:pt x="394007" y="3372862"/>
                    <a:pt x="599625" y="3377942"/>
                  </a:cubicBezTo>
                  <a:cubicBezTo>
                    <a:pt x="713257" y="3380482"/>
                    <a:pt x="826888" y="3385562"/>
                    <a:pt x="940520" y="3386832"/>
                  </a:cubicBezTo>
                  <a:cubicBezTo>
                    <a:pt x="1129906" y="3389372"/>
                    <a:pt x="3240205" y="3390642"/>
                    <a:pt x="3429591" y="3391912"/>
                  </a:cubicBezTo>
                  <a:cubicBezTo>
                    <a:pt x="3456646" y="3391912"/>
                    <a:pt x="3483701" y="3391912"/>
                    <a:pt x="3510756" y="3391912"/>
                  </a:cubicBezTo>
                  <a:cubicBezTo>
                    <a:pt x="3640621" y="3391912"/>
                    <a:pt x="3775897" y="3390642"/>
                    <a:pt x="3905761" y="3390642"/>
                  </a:cubicBezTo>
                  <a:cubicBezTo>
                    <a:pt x="4057270" y="3390642"/>
                    <a:pt x="4203367" y="3391912"/>
                    <a:pt x="4354876" y="3391912"/>
                  </a:cubicBezTo>
                  <a:cubicBezTo>
                    <a:pt x="4576728" y="3391912"/>
                    <a:pt x="4803991" y="3391912"/>
                    <a:pt x="5025843" y="3391912"/>
                  </a:cubicBezTo>
                  <a:cubicBezTo>
                    <a:pt x="5231462" y="3391912"/>
                    <a:pt x="5437081" y="3393182"/>
                    <a:pt x="5642700" y="3394452"/>
                  </a:cubicBezTo>
                  <a:cubicBezTo>
                    <a:pt x="5734687" y="3394452"/>
                    <a:pt x="5832086" y="3395722"/>
                    <a:pt x="5924073" y="3395722"/>
                  </a:cubicBezTo>
                  <a:cubicBezTo>
                    <a:pt x="6221680" y="3394452"/>
                    <a:pt x="6513874" y="3388102"/>
                    <a:pt x="6791779" y="3388102"/>
                  </a:cubicBezTo>
                  <a:cubicBezTo>
                    <a:pt x="6795589" y="3388102"/>
                    <a:pt x="6800669" y="3385562"/>
                    <a:pt x="6804479" y="3383022"/>
                  </a:cubicBezTo>
                  <a:cubicBezTo>
                    <a:pt x="6809559" y="3379212"/>
                    <a:pt x="6812099" y="3372862"/>
                    <a:pt x="6814639" y="3370322"/>
                  </a:cubicBezTo>
                  <a:cubicBezTo>
                    <a:pt x="6815909" y="3297857"/>
                    <a:pt x="6817179" y="3187507"/>
                    <a:pt x="6818449" y="3077158"/>
                  </a:cubicBezTo>
                  <a:cubicBezTo>
                    <a:pt x="6819719" y="2906379"/>
                    <a:pt x="6829879" y="1266901"/>
                    <a:pt x="6831149" y="1096122"/>
                  </a:cubicBezTo>
                  <a:cubicBezTo>
                    <a:pt x="6831149" y="993654"/>
                    <a:pt x="6832419" y="891187"/>
                    <a:pt x="6833689" y="788719"/>
                  </a:cubicBezTo>
                  <a:cubicBezTo>
                    <a:pt x="6834959" y="678370"/>
                    <a:pt x="6836229" y="568020"/>
                    <a:pt x="6838769" y="457671"/>
                  </a:cubicBezTo>
                  <a:cubicBezTo>
                    <a:pt x="6840039" y="391987"/>
                    <a:pt x="6840039" y="323675"/>
                    <a:pt x="6845119" y="257991"/>
                  </a:cubicBezTo>
                  <a:cubicBezTo>
                    <a:pt x="6850199" y="179170"/>
                    <a:pt x="6852739" y="102976"/>
                    <a:pt x="6851469" y="44450"/>
                  </a:cubicBezTo>
                  <a:cubicBezTo>
                    <a:pt x="6851469" y="38100"/>
                    <a:pt x="6847659" y="30480"/>
                    <a:pt x="6841309" y="27940"/>
                  </a:cubicBezTo>
                  <a:close/>
                </a:path>
              </a:pathLst>
            </a:custGeom>
            <a:solidFill>
              <a:srgbClr val="FFFFFF"/>
            </a:solidFill>
          </p:spPr>
        </p:sp>
      </p:grpSp>
      <p:sp>
        <p:nvSpPr>
          <p:cNvPr name="Freeform 7" id="7"/>
          <p:cNvSpPr/>
          <p:nvPr/>
        </p:nvSpPr>
        <p:spPr>
          <a:xfrm flipH="false" flipV="false" rot="0">
            <a:off x="1028700" y="1504834"/>
            <a:ext cx="16230600" cy="8047212"/>
          </a:xfrm>
          <a:custGeom>
            <a:avLst/>
            <a:gdLst/>
            <a:ahLst/>
            <a:cxnLst/>
            <a:rect r="r" b="b" t="t" l="l"/>
            <a:pathLst>
              <a:path h="8047212" w="16230600">
                <a:moveTo>
                  <a:pt x="0" y="0"/>
                </a:moveTo>
                <a:lnTo>
                  <a:pt x="16230600" y="0"/>
                </a:lnTo>
                <a:lnTo>
                  <a:pt x="16230600" y="8047212"/>
                </a:lnTo>
                <a:lnTo>
                  <a:pt x="0" y="8047212"/>
                </a:lnTo>
                <a:lnTo>
                  <a:pt x="0" y="0"/>
                </a:lnTo>
                <a:close/>
              </a:path>
            </a:pathLst>
          </a:custGeom>
          <a:blipFill>
            <a:blip r:embed="rId4"/>
            <a:stretch>
              <a:fillRect l="-3520" t="-19908" r="-5918" b="-18047"/>
            </a:stretch>
          </a:blipFill>
        </p:spPr>
      </p:sp>
      <p:sp>
        <p:nvSpPr>
          <p:cNvPr name="TextBox 8" id="8"/>
          <p:cNvSpPr txBox="true"/>
          <p:nvPr/>
        </p:nvSpPr>
        <p:spPr>
          <a:xfrm rot="0">
            <a:off x="6502896" y="584084"/>
            <a:ext cx="5282208" cy="920750"/>
          </a:xfrm>
          <a:prstGeom prst="rect">
            <a:avLst/>
          </a:prstGeom>
        </p:spPr>
        <p:txBody>
          <a:bodyPr anchor="t" rtlCol="false" tIns="0" lIns="0" bIns="0" rIns="0">
            <a:spAutoFit/>
          </a:bodyPr>
          <a:lstStyle/>
          <a:p>
            <a:pPr algn="ctr">
              <a:lnSpc>
                <a:spcPts val="6999"/>
              </a:lnSpc>
              <a:spcBef>
                <a:spcPct val="0"/>
              </a:spcBef>
            </a:pPr>
            <a:r>
              <a:rPr lang="en-US" b="true" sz="6999" spc="-69">
                <a:solidFill>
                  <a:srgbClr val="FFFFFF"/>
                </a:solidFill>
                <a:latin typeface="Bogart Bold"/>
                <a:ea typeface="Bogart Bold"/>
                <a:cs typeface="Bogart Bold"/>
                <a:sym typeface="Bogart Bold"/>
              </a:rPr>
              <a:t>Profile Page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B22F30"/>
        </a:solidFill>
      </p:bgPr>
    </p:bg>
    <p:spTree>
      <p:nvGrpSpPr>
        <p:cNvPr id="1" name=""/>
        <p:cNvGrpSpPr/>
        <p:nvPr/>
      </p:nvGrpSpPr>
      <p:grpSpPr>
        <a:xfrm>
          <a:off x="0" y="0"/>
          <a:ext cx="0" cy="0"/>
          <a:chOff x="0" y="0"/>
          <a:chExt cx="0" cy="0"/>
        </a:xfrm>
      </p:grpSpPr>
      <p:grpSp>
        <p:nvGrpSpPr>
          <p:cNvPr name="Group 2" id="2"/>
          <p:cNvGrpSpPr/>
          <p:nvPr/>
        </p:nvGrpSpPr>
        <p:grpSpPr>
          <a:xfrm rot="0">
            <a:off x="-2033890" y="-113446"/>
            <a:ext cx="20763012" cy="10400446"/>
            <a:chOff x="0" y="0"/>
            <a:chExt cx="27684017" cy="13867262"/>
          </a:xfrm>
        </p:grpSpPr>
        <p:sp>
          <p:nvSpPr>
            <p:cNvPr name="Freeform 3" id="3"/>
            <p:cNvSpPr/>
            <p:nvPr/>
          </p:nvSpPr>
          <p:spPr>
            <a:xfrm flipH="false" flipV="false" rot="0">
              <a:off x="0" y="50421"/>
              <a:ext cx="13842008" cy="13816841"/>
            </a:xfrm>
            <a:custGeom>
              <a:avLst/>
              <a:gdLst/>
              <a:ahLst/>
              <a:cxnLst/>
              <a:rect r="r" b="b" t="t" l="l"/>
              <a:pathLst>
                <a:path h="13816841" w="13842008">
                  <a:moveTo>
                    <a:pt x="0" y="0"/>
                  </a:moveTo>
                  <a:lnTo>
                    <a:pt x="13842008" y="0"/>
                  </a:lnTo>
                  <a:lnTo>
                    <a:pt x="13842008" y="13816841"/>
                  </a:lnTo>
                  <a:lnTo>
                    <a:pt x="0" y="13816841"/>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842008" y="0"/>
              <a:ext cx="13842008" cy="13816841"/>
            </a:xfrm>
            <a:custGeom>
              <a:avLst/>
              <a:gdLst/>
              <a:ahLst/>
              <a:cxnLst/>
              <a:rect r="r" b="b" t="t" l="l"/>
              <a:pathLst>
                <a:path h="13816841" w="13842008">
                  <a:moveTo>
                    <a:pt x="0" y="0"/>
                  </a:moveTo>
                  <a:lnTo>
                    <a:pt x="13842009" y="0"/>
                  </a:lnTo>
                  <a:lnTo>
                    <a:pt x="13842009" y="13816841"/>
                  </a:lnTo>
                  <a:lnTo>
                    <a:pt x="0" y="13816841"/>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433155" y="1842214"/>
            <a:ext cx="8555842" cy="7502471"/>
          </a:xfrm>
          <a:custGeom>
            <a:avLst/>
            <a:gdLst/>
            <a:ahLst/>
            <a:cxnLst/>
            <a:rect r="r" b="b" t="t" l="l"/>
            <a:pathLst>
              <a:path h="7502471" w="8555842">
                <a:moveTo>
                  <a:pt x="0" y="0"/>
                </a:moveTo>
                <a:lnTo>
                  <a:pt x="8555842" y="0"/>
                </a:lnTo>
                <a:lnTo>
                  <a:pt x="8555842" y="7502472"/>
                </a:lnTo>
                <a:lnTo>
                  <a:pt x="0" y="7502472"/>
                </a:lnTo>
                <a:lnTo>
                  <a:pt x="0" y="0"/>
                </a:lnTo>
                <a:close/>
              </a:path>
            </a:pathLst>
          </a:custGeom>
          <a:blipFill>
            <a:blip r:embed="rId4"/>
            <a:stretch>
              <a:fillRect l="-60695" t="-19380" r="-13570" b="-4827"/>
            </a:stretch>
          </a:blipFill>
        </p:spPr>
      </p:sp>
      <p:sp>
        <p:nvSpPr>
          <p:cNvPr name="Freeform 6" id="6"/>
          <p:cNvSpPr/>
          <p:nvPr/>
        </p:nvSpPr>
        <p:spPr>
          <a:xfrm flipH="false" flipV="false" rot="0">
            <a:off x="9144000" y="1842214"/>
            <a:ext cx="8617639" cy="7502471"/>
          </a:xfrm>
          <a:custGeom>
            <a:avLst/>
            <a:gdLst/>
            <a:ahLst/>
            <a:cxnLst/>
            <a:rect r="r" b="b" t="t" l="l"/>
            <a:pathLst>
              <a:path h="7502471" w="8617639">
                <a:moveTo>
                  <a:pt x="0" y="0"/>
                </a:moveTo>
                <a:lnTo>
                  <a:pt x="8617639" y="0"/>
                </a:lnTo>
                <a:lnTo>
                  <a:pt x="8617639" y="7502472"/>
                </a:lnTo>
                <a:lnTo>
                  <a:pt x="0" y="7502472"/>
                </a:lnTo>
                <a:lnTo>
                  <a:pt x="0" y="0"/>
                </a:lnTo>
                <a:close/>
              </a:path>
            </a:pathLst>
          </a:custGeom>
          <a:blipFill>
            <a:blip r:embed="rId5"/>
            <a:stretch>
              <a:fillRect l="-61254" t="-18305" r="-11450" b="-5679"/>
            </a:stretch>
          </a:blipFill>
        </p:spPr>
      </p:sp>
      <p:sp>
        <p:nvSpPr>
          <p:cNvPr name="TextBox 7" id="7"/>
          <p:cNvSpPr txBox="true"/>
          <p:nvPr/>
        </p:nvSpPr>
        <p:spPr>
          <a:xfrm rot="0">
            <a:off x="6502896" y="639763"/>
            <a:ext cx="5282208" cy="920750"/>
          </a:xfrm>
          <a:prstGeom prst="rect">
            <a:avLst/>
          </a:prstGeom>
        </p:spPr>
        <p:txBody>
          <a:bodyPr anchor="t" rtlCol="false" tIns="0" lIns="0" bIns="0" rIns="0">
            <a:spAutoFit/>
          </a:bodyPr>
          <a:lstStyle/>
          <a:p>
            <a:pPr algn="ctr">
              <a:lnSpc>
                <a:spcPts val="6999"/>
              </a:lnSpc>
              <a:spcBef>
                <a:spcPct val="0"/>
              </a:spcBef>
            </a:pPr>
            <a:r>
              <a:rPr lang="en-US" b="true" sz="6999" spc="-69">
                <a:solidFill>
                  <a:srgbClr val="FFFFFF"/>
                </a:solidFill>
                <a:latin typeface="Bogart Bold"/>
                <a:ea typeface="Bogart Bold"/>
                <a:cs typeface="Bogart Bold"/>
                <a:sym typeface="Bogart Bold"/>
              </a:rPr>
              <a:t>Profile Page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3E4A9D"/>
        </a:solidFill>
      </p:bgPr>
    </p:bg>
    <p:spTree>
      <p:nvGrpSpPr>
        <p:cNvPr id="1" name=""/>
        <p:cNvGrpSpPr/>
        <p:nvPr/>
      </p:nvGrpSpPr>
      <p:grpSpPr>
        <a:xfrm>
          <a:off x="0" y="0"/>
          <a:ext cx="0" cy="0"/>
          <a:chOff x="0" y="0"/>
          <a:chExt cx="0" cy="0"/>
        </a:xfrm>
      </p:grpSpPr>
      <p:grpSp>
        <p:nvGrpSpPr>
          <p:cNvPr name="Group 2" id="2"/>
          <p:cNvGrpSpPr/>
          <p:nvPr/>
        </p:nvGrpSpPr>
        <p:grpSpPr>
          <a:xfrm rot="0">
            <a:off x="-1227981" y="-113446"/>
            <a:ext cx="20763012" cy="10400446"/>
            <a:chOff x="0" y="0"/>
            <a:chExt cx="27684017" cy="13867262"/>
          </a:xfrm>
        </p:grpSpPr>
        <p:sp>
          <p:nvSpPr>
            <p:cNvPr name="Freeform 3" id="3"/>
            <p:cNvSpPr/>
            <p:nvPr/>
          </p:nvSpPr>
          <p:spPr>
            <a:xfrm flipH="false" flipV="true" rot="0">
              <a:off x="0" y="50421"/>
              <a:ext cx="13842008" cy="13816841"/>
            </a:xfrm>
            <a:custGeom>
              <a:avLst/>
              <a:gdLst/>
              <a:ahLst/>
              <a:cxnLst/>
              <a:rect r="r" b="b" t="t" l="l"/>
              <a:pathLst>
                <a:path h="13816841" w="13842008">
                  <a:moveTo>
                    <a:pt x="0" y="13816841"/>
                  </a:moveTo>
                  <a:lnTo>
                    <a:pt x="13842008" y="13816841"/>
                  </a:lnTo>
                  <a:lnTo>
                    <a:pt x="13842008" y="0"/>
                  </a:lnTo>
                  <a:lnTo>
                    <a:pt x="0" y="0"/>
                  </a:lnTo>
                  <a:lnTo>
                    <a:pt x="0" y="13816841"/>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3842008" y="0"/>
              <a:ext cx="13842008" cy="13816841"/>
            </a:xfrm>
            <a:custGeom>
              <a:avLst/>
              <a:gdLst/>
              <a:ahLst/>
              <a:cxnLst/>
              <a:rect r="r" b="b" t="t" l="l"/>
              <a:pathLst>
                <a:path h="13816841" w="13842008">
                  <a:moveTo>
                    <a:pt x="0" y="13816841"/>
                  </a:moveTo>
                  <a:lnTo>
                    <a:pt x="13842009" y="13816841"/>
                  </a:lnTo>
                  <a:lnTo>
                    <a:pt x="13842009" y="0"/>
                  </a:lnTo>
                  <a:lnTo>
                    <a:pt x="0" y="0"/>
                  </a:lnTo>
                  <a:lnTo>
                    <a:pt x="0" y="13816841"/>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1004339"/>
            <a:ext cx="16230600" cy="8229600"/>
            <a:chOff x="0" y="0"/>
            <a:chExt cx="6851469" cy="3473984"/>
          </a:xfrm>
        </p:grpSpPr>
        <p:sp>
          <p:nvSpPr>
            <p:cNvPr name="Freeform 6" id="6"/>
            <p:cNvSpPr/>
            <p:nvPr/>
          </p:nvSpPr>
          <p:spPr>
            <a:xfrm flipH="false" flipV="false" rot="0">
              <a:off x="0" y="-1270"/>
              <a:ext cx="6852739" cy="3472714"/>
            </a:xfrm>
            <a:custGeom>
              <a:avLst/>
              <a:gdLst/>
              <a:ahLst/>
              <a:cxnLst/>
              <a:rect r="r" b="b" t="t" l="l"/>
              <a:pathLst>
                <a:path h="3472714" w="6852739">
                  <a:moveTo>
                    <a:pt x="6841309" y="27940"/>
                  </a:moveTo>
                  <a:cubicBezTo>
                    <a:pt x="6832419" y="24130"/>
                    <a:pt x="6823529" y="21590"/>
                    <a:pt x="6814639" y="21590"/>
                  </a:cubicBezTo>
                  <a:cubicBezTo>
                    <a:pt x="6787969" y="20320"/>
                    <a:pt x="6687027" y="20320"/>
                    <a:pt x="6573396" y="17780"/>
                  </a:cubicBezTo>
                  <a:cubicBezTo>
                    <a:pt x="6313667" y="12700"/>
                    <a:pt x="6059349" y="6350"/>
                    <a:pt x="5799620" y="3810"/>
                  </a:cubicBezTo>
                  <a:cubicBezTo>
                    <a:pt x="5588590" y="1270"/>
                    <a:pt x="5382971" y="3810"/>
                    <a:pt x="5171941" y="2540"/>
                  </a:cubicBezTo>
                  <a:cubicBezTo>
                    <a:pt x="5079953" y="2540"/>
                    <a:pt x="4987966" y="0"/>
                    <a:pt x="4895979" y="2540"/>
                  </a:cubicBezTo>
                  <a:cubicBezTo>
                    <a:pt x="4674127" y="10160"/>
                    <a:pt x="4452275" y="11430"/>
                    <a:pt x="4225012" y="8890"/>
                  </a:cubicBezTo>
                  <a:cubicBezTo>
                    <a:pt x="4111380" y="7620"/>
                    <a:pt x="3997749" y="7620"/>
                    <a:pt x="3884117" y="7620"/>
                  </a:cubicBezTo>
                  <a:cubicBezTo>
                    <a:pt x="3678498" y="7620"/>
                    <a:pt x="3472879" y="7620"/>
                    <a:pt x="3267261" y="6350"/>
                  </a:cubicBezTo>
                  <a:cubicBezTo>
                    <a:pt x="3050820" y="5080"/>
                    <a:pt x="918876" y="2540"/>
                    <a:pt x="707846" y="1270"/>
                  </a:cubicBezTo>
                  <a:cubicBezTo>
                    <a:pt x="534693" y="0"/>
                    <a:pt x="366952" y="1270"/>
                    <a:pt x="193799" y="1270"/>
                  </a:cubicBezTo>
                  <a:cubicBezTo>
                    <a:pt x="74756" y="1270"/>
                    <a:pt x="33020" y="3810"/>
                    <a:pt x="5080" y="5080"/>
                  </a:cubicBezTo>
                  <a:cubicBezTo>
                    <a:pt x="3810" y="5080"/>
                    <a:pt x="2540" y="7620"/>
                    <a:pt x="0" y="8890"/>
                  </a:cubicBezTo>
                  <a:cubicBezTo>
                    <a:pt x="1270" y="21590"/>
                    <a:pt x="3810" y="34290"/>
                    <a:pt x="5080" y="46990"/>
                  </a:cubicBezTo>
                  <a:cubicBezTo>
                    <a:pt x="15240" y="176461"/>
                    <a:pt x="16510" y="329751"/>
                    <a:pt x="17780" y="480352"/>
                  </a:cubicBezTo>
                  <a:cubicBezTo>
                    <a:pt x="19050" y="633642"/>
                    <a:pt x="17780" y="786931"/>
                    <a:pt x="16510" y="942911"/>
                  </a:cubicBezTo>
                  <a:cubicBezTo>
                    <a:pt x="15240" y="1101579"/>
                    <a:pt x="2540" y="2766254"/>
                    <a:pt x="2540" y="2924922"/>
                  </a:cubicBezTo>
                  <a:cubicBezTo>
                    <a:pt x="2540" y="3080901"/>
                    <a:pt x="1270" y="3236880"/>
                    <a:pt x="0" y="3392859"/>
                  </a:cubicBezTo>
                  <a:cubicBezTo>
                    <a:pt x="0" y="3418104"/>
                    <a:pt x="3810" y="3428264"/>
                    <a:pt x="15240" y="3433344"/>
                  </a:cubicBezTo>
                  <a:cubicBezTo>
                    <a:pt x="22860" y="3437154"/>
                    <a:pt x="31750" y="3439694"/>
                    <a:pt x="40640" y="3440964"/>
                  </a:cubicBezTo>
                  <a:cubicBezTo>
                    <a:pt x="188388" y="3446044"/>
                    <a:pt x="394007" y="3449854"/>
                    <a:pt x="599625" y="3454934"/>
                  </a:cubicBezTo>
                  <a:cubicBezTo>
                    <a:pt x="713257" y="3457474"/>
                    <a:pt x="826888" y="3462554"/>
                    <a:pt x="940520" y="3463824"/>
                  </a:cubicBezTo>
                  <a:cubicBezTo>
                    <a:pt x="1129906" y="3466364"/>
                    <a:pt x="3240205" y="3467634"/>
                    <a:pt x="3429591" y="3468904"/>
                  </a:cubicBezTo>
                  <a:cubicBezTo>
                    <a:pt x="3456646" y="3468904"/>
                    <a:pt x="3483701" y="3468904"/>
                    <a:pt x="3510756" y="3468904"/>
                  </a:cubicBezTo>
                  <a:cubicBezTo>
                    <a:pt x="3640621" y="3468904"/>
                    <a:pt x="3775897" y="3467634"/>
                    <a:pt x="3905761" y="3467634"/>
                  </a:cubicBezTo>
                  <a:cubicBezTo>
                    <a:pt x="4057270" y="3467634"/>
                    <a:pt x="4203367" y="3468904"/>
                    <a:pt x="4354876" y="3468904"/>
                  </a:cubicBezTo>
                  <a:cubicBezTo>
                    <a:pt x="4576728" y="3468904"/>
                    <a:pt x="4803991" y="3468904"/>
                    <a:pt x="5025843" y="3468904"/>
                  </a:cubicBezTo>
                  <a:cubicBezTo>
                    <a:pt x="5231462" y="3468904"/>
                    <a:pt x="5437081" y="3470174"/>
                    <a:pt x="5642700" y="3471444"/>
                  </a:cubicBezTo>
                  <a:cubicBezTo>
                    <a:pt x="5734687" y="3471444"/>
                    <a:pt x="5832086" y="3472714"/>
                    <a:pt x="5924073" y="3472714"/>
                  </a:cubicBezTo>
                  <a:cubicBezTo>
                    <a:pt x="6221680" y="3471444"/>
                    <a:pt x="6513874" y="3465094"/>
                    <a:pt x="6791779" y="3465094"/>
                  </a:cubicBezTo>
                  <a:cubicBezTo>
                    <a:pt x="6795589" y="3465094"/>
                    <a:pt x="6800669" y="3462554"/>
                    <a:pt x="6804479" y="3460014"/>
                  </a:cubicBezTo>
                  <a:cubicBezTo>
                    <a:pt x="6809559" y="3456204"/>
                    <a:pt x="6812099" y="3449854"/>
                    <a:pt x="6814639" y="3447314"/>
                  </a:cubicBezTo>
                  <a:cubicBezTo>
                    <a:pt x="6815909" y="3374034"/>
                    <a:pt x="6817179" y="3261084"/>
                    <a:pt x="6818449" y="3148133"/>
                  </a:cubicBezTo>
                  <a:cubicBezTo>
                    <a:pt x="6819719" y="2973329"/>
                    <a:pt x="6829879" y="1295208"/>
                    <a:pt x="6831149" y="1120404"/>
                  </a:cubicBezTo>
                  <a:cubicBezTo>
                    <a:pt x="6831149" y="1015521"/>
                    <a:pt x="6832419" y="910639"/>
                    <a:pt x="6833689" y="805756"/>
                  </a:cubicBezTo>
                  <a:cubicBezTo>
                    <a:pt x="6834959" y="692806"/>
                    <a:pt x="6836229" y="579856"/>
                    <a:pt x="6838769" y="466905"/>
                  </a:cubicBezTo>
                  <a:cubicBezTo>
                    <a:pt x="6840039" y="399673"/>
                    <a:pt x="6840039" y="329751"/>
                    <a:pt x="6845119" y="262519"/>
                  </a:cubicBezTo>
                  <a:cubicBezTo>
                    <a:pt x="6850199" y="181840"/>
                    <a:pt x="6852739" y="103850"/>
                    <a:pt x="6851469" y="44450"/>
                  </a:cubicBezTo>
                  <a:cubicBezTo>
                    <a:pt x="6851469" y="38100"/>
                    <a:pt x="6847659" y="30480"/>
                    <a:pt x="6841309" y="27940"/>
                  </a:cubicBezTo>
                  <a:close/>
                </a:path>
              </a:pathLst>
            </a:custGeom>
            <a:solidFill>
              <a:srgbClr val="FFFFFF"/>
            </a:solidFill>
          </p:spPr>
        </p:sp>
      </p:grpSp>
      <p:grpSp>
        <p:nvGrpSpPr>
          <p:cNvPr name="Group 7" id="7"/>
          <p:cNvGrpSpPr/>
          <p:nvPr/>
        </p:nvGrpSpPr>
        <p:grpSpPr>
          <a:xfrm rot="0">
            <a:off x="1570228" y="3484719"/>
            <a:ext cx="15083141" cy="5197527"/>
            <a:chOff x="0" y="0"/>
            <a:chExt cx="8017493" cy="2762762"/>
          </a:xfrm>
        </p:grpSpPr>
        <p:sp>
          <p:nvSpPr>
            <p:cNvPr name="Freeform 8" id="8"/>
            <p:cNvSpPr/>
            <p:nvPr/>
          </p:nvSpPr>
          <p:spPr>
            <a:xfrm flipH="false" flipV="false" rot="0">
              <a:off x="0" y="-1270"/>
              <a:ext cx="8018763" cy="2761492"/>
            </a:xfrm>
            <a:custGeom>
              <a:avLst/>
              <a:gdLst/>
              <a:ahLst/>
              <a:cxnLst/>
              <a:rect r="r" b="b" t="t" l="l"/>
              <a:pathLst>
                <a:path h="2761492" w="8018763">
                  <a:moveTo>
                    <a:pt x="8007333" y="27940"/>
                  </a:moveTo>
                  <a:cubicBezTo>
                    <a:pt x="7998443" y="24130"/>
                    <a:pt x="7989553" y="21590"/>
                    <a:pt x="7980663" y="21590"/>
                  </a:cubicBezTo>
                  <a:cubicBezTo>
                    <a:pt x="7953993" y="20320"/>
                    <a:pt x="7835943" y="20320"/>
                    <a:pt x="7702616" y="17780"/>
                  </a:cubicBezTo>
                  <a:cubicBezTo>
                    <a:pt x="7397869" y="12700"/>
                    <a:pt x="7099471" y="6350"/>
                    <a:pt x="6794724" y="3810"/>
                  </a:cubicBezTo>
                  <a:cubicBezTo>
                    <a:pt x="6547117" y="1270"/>
                    <a:pt x="6305859" y="3810"/>
                    <a:pt x="6058252" y="2540"/>
                  </a:cubicBezTo>
                  <a:cubicBezTo>
                    <a:pt x="5950321" y="2540"/>
                    <a:pt x="5842390" y="0"/>
                    <a:pt x="5734459" y="2540"/>
                  </a:cubicBezTo>
                  <a:cubicBezTo>
                    <a:pt x="5474154" y="10160"/>
                    <a:pt x="5213849" y="11430"/>
                    <a:pt x="4947196" y="8890"/>
                  </a:cubicBezTo>
                  <a:cubicBezTo>
                    <a:pt x="4813869" y="7620"/>
                    <a:pt x="4680542" y="7620"/>
                    <a:pt x="4547215" y="7620"/>
                  </a:cubicBezTo>
                  <a:cubicBezTo>
                    <a:pt x="4305957" y="7620"/>
                    <a:pt x="4064699" y="7620"/>
                    <a:pt x="3823441" y="6350"/>
                  </a:cubicBezTo>
                  <a:cubicBezTo>
                    <a:pt x="3569486" y="5080"/>
                    <a:pt x="1068021" y="2540"/>
                    <a:pt x="820414" y="1270"/>
                  </a:cubicBezTo>
                  <a:cubicBezTo>
                    <a:pt x="617249" y="0"/>
                    <a:pt x="420434" y="1270"/>
                    <a:pt x="217269" y="1270"/>
                  </a:cubicBezTo>
                  <a:cubicBezTo>
                    <a:pt x="77593" y="1270"/>
                    <a:pt x="33020" y="3810"/>
                    <a:pt x="5080" y="5080"/>
                  </a:cubicBezTo>
                  <a:cubicBezTo>
                    <a:pt x="3810" y="5080"/>
                    <a:pt x="2540" y="7620"/>
                    <a:pt x="0" y="8890"/>
                  </a:cubicBezTo>
                  <a:cubicBezTo>
                    <a:pt x="1270" y="21590"/>
                    <a:pt x="3810" y="34290"/>
                    <a:pt x="5080" y="46990"/>
                  </a:cubicBezTo>
                  <a:cubicBezTo>
                    <a:pt x="15240" y="152942"/>
                    <a:pt x="16510" y="273625"/>
                    <a:pt x="17780" y="392190"/>
                  </a:cubicBezTo>
                  <a:cubicBezTo>
                    <a:pt x="19050" y="512873"/>
                    <a:pt x="17780" y="633555"/>
                    <a:pt x="16510" y="756355"/>
                  </a:cubicBezTo>
                  <a:cubicBezTo>
                    <a:pt x="15240" y="881272"/>
                    <a:pt x="2540" y="2191842"/>
                    <a:pt x="2540" y="2316759"/>
                  </a:cubicBezTo>
                  <a:cubicBezTo>
                    <a:pt x="2540" y="2439559"/>
                    <a:pt x="1270" y="2562358"/>
                    <a:pt x="0" y="2685158"/>
                  </a:cubicBezTo>
                  <a:cubicBezTo>
                    <a:pt x="0" y="2706882"/>
                    <a:pt x="3810" y="2717042"/>
                    <a:pt x="15240" y="2722123"/>
                  </a:cubicBezTo>
                  <a:cubicBezTo>
                    <a:pt x="22860" y="2725932"/>
                    <a:pt x="31750" y="2728473"/>
                    <a:pt x="40640" y="2729742"/>
                  </a:cubicBezTo>
                  <a:cubicBezTo>
                    <a:pt x="210920" y="2734823"/>
                    <a:pt x="452178" y="2738632"/>
                    <a:pt x="693436" y="2743712"/>
                  </a:cubicBezTo>
                  <a:cubicBezTo>
                    <a:pt x="826763" y="2746252"/>
                    <a:pt x="960089" y="2751332"/>
                    <a:pt x="1093416" y="2752602"/>
                  </a:cubicBezTo>
                  <a:cubicBezTo>
                    <a:pt x="1315628" y="2755142"/>
                    <a:pt x="3791696" y="2756412"/>
                    <a:pt x="4013908" y="2757682"/>
                  </a:cubicBezTo>
                  <a:cubicBezTo>
                    <a:pt x="4045652" y="2757682"/>
                    <a:pt x="4077397" y="2757682"/>
                    <a:pt x="4109141" y="2757682"/>
                  </a:cubicBezTo>
                  <a:cubicBezTo>
                    <a:pt x="4261515" y="2757682"/>
                    <a:pt x="4420237" y="2756412"/>
                    <a:pt x="4572610" y="2756412"/>
                  </a:cubicBezTo>
                  <a:cubicBezTo>
                    <a:pt x="4750380" y="2756412"/>
                    <a:pt x="4921800" y="2757682"/>
                    <a:pt x="5099569" y="2757682"/>
                  </a:cubicBezTo>
                  <a:cubicBezTo>
                    <a:pt x="5359874" y="2757682"/>
                    <a:pt x="5626527" y="2757682"/>
                    <a:pt x="5886832" y="2757682"/>
                  </a:cubicBezTo>
                  <a:cubicBezTo>
                    <a:pt x="6128090" y="2757682"/>
                    <a:pt x="6369348" y="2758952"/>
                    <a:pt x="6610606" y="2760223"/>
                  </a:cubicBezTo>
                  <a:cubicBezTo>
                    <a:pt x="6718537" y="2760223"/>
                    <a:pt x="6832817" y="2761492"/>
                    <a:pt x="6940748" y="2761492"/>
                  </a:cubicBezTo>
                  <a:cubicBezTo>
                    <a:pt x="7289937" y="2760223"/>
                    <a:pt x="7632778" y="2753873"/>
                    <a:pt x="7957803" y="2753873"/>
                  </a:cubicBezTo>
                  <a:cubicBezTo>
                    <a:pt x="7961613" y="2753873"/>
                    <a:pt x="7966693" y="2751332"/>
                    <a:pt x="7970503" y="2748792"/>
                  </a:cubicBezTo>
                  <a:cubicBezTo>
                    <a:pt x="7975583" y="2744982"/>
                    <a:pt x="7978123" y="2738632"/>
                    <a:pt x="7980663" y="2736092"/>
                  </a:cubicBezTo>
                  <a:cubicBezTo>
                    <a:pt x="7981933" y="2670338"/>
                    <a:pt x="7983203" y="2581413"/>
                    <a:pt x="7984473" y="2492490"/>
                  </a:cubicBezTo>
                  <a:cubicBezTo>
                    <a:pt x="7985743" y="2354869"/>
                    <a:pt x="7995903" y="1033713"/>
                    <a:pt x="7997173" y="896093"/>
                  </a:cubicBezTo>
                  <a:cubicBezTo>
                    <a:pt x="7997173" y="813520"/>
                    <a:pt x="7998443" y="730948"/>
                    <a:pt x="7999713" y="648376"/>
                  </a:cubicBezTo>
                  <a:cubicBezTo>
                    <a:pt x="8000983" y="559452"/>
                    <a:pt x="8002253" y="470528"/>
                    <a:pt x="8004793" y="381604"/>
                  </a:cubicBezTo>
                  <a:cubicBezTo>
                    <a:pt x="8006063" y="328673"/>
                    <a:pt x="8006063" y="273625"/>
                    <a:pt x="8011143" y="220694"/>
                  </a:cubicBezTo>
                  <a:cubicBezTo>
                    <a:pt x="8016223" y="157177"/>
                    <a:pt x="8018763" y="95777"/>
                    <a:pt x="8017493" y="44450"/>
                  </a:cubicBezTo>
                  <a:cubicBezTo>
                    <a:pt x="8017493" y="38100"/>
                    <a:pt x="8013683" y="30480"/>
                    <a:pt x="8007333" y="27940"/>
                  </a:cubicBezTo>
                  <a:close/>
                </a:path>
              </a:pathLst>
            </a:custGeom>
            <a:solidFill>
              <a:srgbClr val="EDEDED"/>
            </a:solidFill>
          </p:spPr>
        </p:sp>
      </p:grpSp>
      <p:sp>
        <p:nvSpPr>
          <p:cNvPr name="Freeform 9" id="9"/>
          <p:cNvSpPr/>
          <p:nvPr/>
        </p:nvSpPr>
        <p:spPr>
          <a:xfrm flipH="false" flipV="false" rot="0">
            <a:off x="11547320" y="3675315"/>
            <a:ext cx="4816336" cy="4816336"/>
          </a:xfrm>
          <a:custGeom>
            <a:avLst/>
            <a:gdLst/>
            <a:ahLst/>
            <a:cxnLst/>
            <a:rect r="r" b="b" t="t" l="l"/>
            <a:pathLst>
              <a:path h="4816336" w="4816336">
                <a:moveTo>
                  <a:pt x="0" y="0"/>
                </a:moveTo>
                <a:lnTo>
                  <a:pt x="4816335" y="0"/>
                </a:lnTo>
                <a:lnTo>
                  <a:pt x="4816335" y="4816335"/>
                </a:lnTo>
                <a:lnTo>
                  <a:pt x="0" y="4816335"/>
                </a:lnTo>
                <a:lnTo>
                  <a:pt x="0" y="0"/>
                </a:lnTo>
                <a:close/>
              </a:path>
            </a:pathLst>
          </a:custGeom>
          <a:blipFill>
            <a:blip r:embed="rId4"/>
            <a:stretch>
              <a:fillRect l="0" t="0" r="0" b="0"/>
            </a:stretch>
          </a:blipFill>
        </p:spPr>
      </p:sp>
      <p:sp>
        <p:nvSpPr>
          <p:cNvPr name="TextBox 10" id="10"/>
          <p:cNvSpPr txBox="true"/>
          <p:nvPr/>
        </p:nvSpPr>
        <p:spPr>
          <a:xfrm rot="0">
            <a:off x="3842768" y="1592558"/>
            <a:ext cx="10602464" cy="920750"/>
          </a:xfrm>
          <a:prstGeom prst="rect">
            <a:avLst/>
          </a:prstGeom>
        </p:spPr>
        <p:txBody>
          <a:bodyPr anchor="t" rtlCol="false" tIns="0" lIns="0" bIns="0" rIns="0">
            <a:spAutoFit/>
          </a:bodyPr>
          <a:lstStyle/>
          <a:p>
            <a:pPr algn="ctr" marL="0" indent="0" lvl="0">
              <a:lnSpc>
                <a:spcPts val="6999"/>
              </a:lnSpc>
            </a:pPr>
            <a:r>
              <a:rPr lang="en-US" b="true" sz="6999" spc="-69">
                <a:solidFill>
                  <a:srgbClr val="B22F30"/>
                </a:solidFill>
                <a:latin typeface="Bogart Bold"/>
                <a:ea typeface="Bogart Bold"/>
                <a:cs typeface="Bogart Bold"/>
                <a:sym typeface="Bogart Bold"/>
              </a:rPr>
              <a:t>Core Functionalities</a:t>
            </a:r>
          </a:p>
        </p:txBody>
      </p:sp>
      <p:sp>
        <p:nvSpPr>
          <p:cNvPr name="TextBox 11" id="11"/>
          <p:cNvSpPr txBox="true"/>
          <p:nvPr/>
        </p:nvSpPr>
        <p:spPr>
          <a:xfrm rot="0">
            <a:off x="2490382" y="2628191"/>
            <a:ext cx="13307236" cy="466725"/>
          </a:xfrm>
          <a:prstGeom prst="rect">
            <a:avLst/>
          </a:prstGeom>
        </p:spPr>
        <p:txBody>
          <a:bodyPr anchor="t" rtlCol="false" tIns="0" lIns="0" bIns="0" rIns="0">
            <a:spAutoFit/>
          </a:bodyPr>
          <a:lstStyle/>
          <a:p>
            <a:pPr algn="ctr">
              <a:lnSpc>
                <a:spcPts val="3600"/>
              </a:lnSpc>
            </a:pPr>
            <a:r>
              <a:rPr lang="en-US" b="true" sz="3000">
                <a:solidFill>
                  <a:srgbClr val="555555"/>
                </a:solidFill>
                <a:latin typeface="Quicksand Semi-Bold"/>
                <a:ea typeface="Quicksand Semi-Bold"/>
                <a:cs typeface="Quicksand Semi-Bold"/>
                <a:sym typeface="Quicksand Semi-Bold"/>
              </a:rPr>
              <a:t>Admin Features</a:t>
            </a:r>
          </a:p>
        </p:txBody>
      </p:sp>
      <p:sp>
        <p:nvSpPr>
          <p:cNvPr name="TextBox 12" id="12"/>
          <p:cNvSpPr txBox="true"/>
          <p:nvPr/>
        </p:nvSpPr>
        <p:spPr>
          <a:xfrm rot="0">
            <a:off x="1729815" y="3703890"/>
            <a:ext cx="9534968" cy="3687064"/>
          </a:xfrm>
          <a:prstGeom prst="rect">
            <a:avLst/>
          </a:prstGeom>
        </p:spPr>
        <p:txBody>
          <a:bodyPr anchor="t" rtlCol="false" tIns="0" lIns="0" bIns="0" rIns="0">
            <a:spAutoFit/>
          </a:bodyPr>
          <a:lstStyle/>
          <a:p>
            <a:pPr algn="l" marL="626111" indent="-313055" lvl="1">
              <a:lnSpc>
                <a:spcPts val="3248"/>
              </a:lnSpc>
              <a:buFont typeface="Arial"/>
              <a:buChar char="•"/>
            </a:pPr>
            <a:r>
              <a:rPr lang="en-US" b="true" sz="2900">
                <a:solidFill>
                  <a:srgbClr val="000000"/>
                </a:solidFill>
                <a:latin typeface="Quicksand Semi-Bold"/>
                <a:ea typeface="Quicksand Semi-Bold"/>
                <a:cs typeface="Quicksand Semi-Bold"/>
                <a:sym typeface="Quicksand Semi-Bold"/>
              </a:rPr>
              <a:t>Dashboard Ov</a:t>
            </a:r>
            <a:r>
              <a:rPr lang="en-US" b="true" sz="2900">
                <a:solidFill>
                  <a:srgbClr val="000000"/>
                </a:solidFill>
                <a:latin typeface="Quicksand Semi-Bold"/>
                <a:ea typeface="Quicksand Semi-Bold"/>
                <a:cs typeface="Quicksand Semi-Bold"/>
                <a:sym typeface="Quicksand Semi-Bold"/>
              </a:rPr>
              <a:t>erview </a:t>
            </a:r>
          </a:p>
          <a:p>
            <a:pPr algn="l">
              <a:lnSpc>
                <a:spcPts val="3248"/>
              </a:lnSpc>
            </a:pPr>
          </a:p>
          <a:p>
            <a:pPr algn="l" marL="626111" indent="-313055" lvl="1">
              <a:lnSpc>
                <a:spcPts val="3248"/>
              </a:lnSpc>
              <a:buFont typeface="Arial"/>
              <a:buChar char="•"/>
            </a:pPr>
            <a:r>
              <a:rPr lang="en-US" b="true" sz="2900">
                <a:solidFill>
                  <a:srgbClr val="000000"/>
                </a:solidFill>
                <a:latin typeface="Quicksand Semi-Bold"/>
                <a:ea typeface="Quicksand Semi-Bold"/>
                <a:cs typeface="Quicksand Semi-Bold"/>
                <a:sym typeface="Quicksand Semi-Bold"/>
              </a:rPr>
              <a:t>Approve or Reject Blood Drive Requests </a:t>
            </a:r>
          </a:p>
          <a:p>
            <a:pPr algn="l">
              <a:lnSpc>
                <a:spcPts val="3248"/>
              </a:lnSpc>
            </a:pPr>
          </a:p>
          <a:p>
            <a:pPr algn="l" marL="626111" indent="-313055" lvl="1">
              <a:lnSpc>
                <a:spcPts val="3248"/>
              </a:lnSpc>
              <a:buFont typeface="Arial"/>
              <a:buChar char="•"/>
            </a:pPr>
            <a:r>
              <a:rPr lang="en-US" b="true" sz="2900">
                <a:solidFill>
                  <a:srgbClr val="000000"/>
                </a:solidFill>
                <a:latin typeface="Quicksand Semi-Bold"/>
                <a:ea typeface="Quicksand Semi-Bold"/>
                <a:cs typeface="Quicksand Semi-Bold"/>
                <a:sym typeface="Quicksand Semi-Bold"/>
              </a:rPr>
              <a:t>Generate Donation Certificates for verified donations.</a:t>
            </a:r>
          </a:p>
          <a:p>
            <a:pPr algn="l">
              <a:lnSpc>
                <a:spcPts val="3248"/>
              </a:lnSpc>
            </a:pPr>
          </a:p>
          <a:p>
            <a:pPr algn="l" marL="626111" indent="-313055" lvl="1">
              <a:lnSpc>
                <a:spcPts val="3248"/>
              </a:lnSpc>
              <a:buFont typeface="Arial"/>
              <a:buChar char="•"/>
            </a:pPr>
            <a:r>
              <a:rPr lang="en-US" b="true" sz="2900">
                <a:solidFill>
                  <a:srgbClr val="000000"/>
                </a:solidFill>
                <a:latin typeface="Quicksand Semi-Bold"/>
                <a:ea typeface="Quicksand Semi-Bold"/>
                <a:cs typeface="Quicksand Semi-Bold"/>
                <a:sym typeface="Quicksand Semi-Bold"/>
              </a:rPr>
              <a:t>Manage Donation Centers</a:t>
            </a:r>
          </a:p>
          <a:p>
            <a:pPr algn="l">
              <a:lnSpc>
                <a:spcPts val="3248"/>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E1DA"/>
        </a:solidFill>
      </p:bgPr>
    </p:bg>
    <p:spTree>
      <p:nvGrpSpPr>
        <p:cNvPr id="1" name=""/>
        <p:cNvGrpSpPr/>
        <p:nvPr/>
      </p:nvGrpSpPr>
      <p:grpSpPr>
        <a:xfrm>
          <a:off x="0" y="0"/>
          <a:ext cx="0" cy="0"/>
          <a:chOff x="0" y="0"/>
          <a:chExt cx="0" cy="0"/>
        </a:xfrm>
      </p:grpSpPr>
      <p:grpSp>
        <p:nvGrpSpPr>
          <p:cNvPr name="Group 2" id="2"/>
          <p:cNvGrpSpPr/>
          <p:nvPr/>
        </p:nvGrpSpPr>
        <p:grpSpPr>
          <a:xfrm rot="0">
            <a:off x="-1414658" y="-56723"/>
            <a:ext cx="20763012" cy="10400446"/>
            <a:chOff x="0" y="0"/>
            <a:chExt cx="27684017" cy="13867262"/>
          </a:xfrm>
        </p:grpSpPr>
        <p:sp>
          <p:nvSpPr>
            <p:cNvPr name="Freeform 3" id="3"/>
            <p:cNvSpPr/>
            <p:nvPr/>
          </p:nvSpPr>
          <p:spPr>
            <a:xfrm flipH="false" flipV="false" rot="0">
              <a:off x="0" y="50421"/>
              <a:ext cx="13842008" cy="13816841"/>
            </a:xfrm>
            <a:custGeom>
              <a:avLst/>
              <a:gdLst/>
              <a:ahLst/>
              <a:cxnLst/>
              <a:rect r="r" b="b" t="t" l="l"/>
              <a:pathLst>
                <a:path h="13816841" w="13842008">
                  <a:moveTo>
                    <a:pt x="0" y="0"/>
                  </a:moveTo>
                  <a:lnTo>
                    <a:pt x="13842008" y="0"/>
                  </a:lnTo>
                  <a:lnTo>
                    <a:pt x="13842008" y="13816841"/>
                  </a:lnTo>
                  <a:lnTo>
                    <a:pt x="0" y="13816841"/>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842008" y="0"/>
              <a:ext cx="13842008" cy="13816841"/>
            </a:xfrm>
            <a:custGeom>
              <a:avLst/>
              <a:gdLst/>
              <a:ahLst/>
              <a:cxnLst/>
              <a:rect r="r" b="b" t="t" l="l"/>
              <a:pathLst>
                <a:path h="13816841" w="13842008">
                  <a:moveTo>
                    <a:pt x="0" y="0"/>
                  </a:moveTo>
                  <a:lnTo>
                    <a:pt x="13842009" y="0"/>
                  </a:lnTo>
                  <a:lnTo>
                    <a:pt x="13842009" y="13816841"/>
                  </a:lnTo>
                  <a:lnTo>
                    <a:pt x="0" y="13816841"/>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1057275"/>
            <a:ext cx="9529437" cy="8229600"/>
            <a:chOff x="0" y="0"/>
            <a:chExt cx="4022688" cy="3473984"/>
          </a:xfrm>
        </p:grpSpPr>
        <p:sp>
          <p:nvSpPr>
            <p:cNvPr name="Freeform 6" id="6"/>
            <p:cNvSpPr/>
            <p:nvPr/>
          </p:nvSpPr>
          <p:spPr>
            <a:xfrm flipH="false" flipV="false" rot="0">
              <a:off x="0" y="-1270"/>
              <a:ext cx="4023958" cy="3472714"/>
            </a:xfrm>
            <a:custGeom>
              <a:avLst/>
              <a:gdLst/>
              <a:ahLst/>
              <a:cxnLst/>
              <a:rect r="r" b="b" t="t" l="l"/>
              <a:pathLst>
                <a:path h="3472714" w="4023958">
                  <a:moveTo>
                    <a:pt x="4012528" y="27940"/>
                  </a:moveTo>
                  <a:cubicBezTo>
                    <a:pt x="4003638" y="24130"/>
                    <a:pt x="3994748" y="21590"/>
                    <a:pt x="3985858" y="21590"/>
                  </a:cubicBezTo>
                  <a:cubicBezTo>
                    <a:pt x="3959188" y="20320"/>
                    <a:pt x="3899753" y="20320"/>
                    <a:pt x="3833902" y="17780"/>
                  </a:cubicBezTo>
                  <a:cubicBezTo>
                    <a:pt x="3683386" y="12700"/>
                    <a:pt x="3536007" y="6350"/>
                    <a:pt x="3385491" y="3810"/>
                  </a:cubicBezTo>
                  <a:cubicBezTo>
                    <a:pt x="3263197" y="1270"/>
                    <a:pt x="3144039" y="3810"/>
                    <a:pt x="3021745" y="2540"/>
                  </a:cubicBezTo>
                  <a:cubicBezTo>
                    <a:pt x="2968437" y="2540"/>
                    <a:pt x="2915129" y="0"/>
                    <a:pt x="2861821" y="2540"/>
                  </a:cubicBezTo>
                  <a:cubicBezTo>
                    <a:pt x="2733256" y="10160"/>
                    <a:pt x="2604691" y="11430"/>
                    <a:pt x="2472989" y="8890"/>
                  </a:cubicBezTo>
                  <a:cubicBezTo>
                    <a:pt x="2407139" y="7620"/>
                    <a:pt x="2341288" y="7620"/>
                    <a:pt x="2275437" y="7620"/>
                  </a:cubicBezTo>
                  <a:cubicBezTo>
                    <a:pt x="2156279" y="7620"/>
                    <a:pt x="2037121" y="7620"/>
                    <a:pt x="1917963" y="6350"/>
                  </a:cubicBezTo>
                  <a:cubicBezTo>
                    <a:pt x="1792533" y="5080"/>
                    <a:pt x="557050" y="2540"/>
                    <a:pt x="434756" y="1270"/>
                  </a:cubicBezTo>
                  <a:cubicBezTo>
                    <a:pt x="334412" y="0"/>
                    <a:pt x="237204" y="1270"/>
                    <a:pt x="136860" y="1270"/>
                  </a:cubicBezTo>
                  <a:cubicBezTo>
                    <a:pt x="67874" y="1270"/>
                    <a:pt x="33020" y="3810"/>
                    <a:pt x="5080" y="5080"/>
                  </a:cubicBezTo>
                  <a:cubicBezTo>
                    <a:pt x="3810" y="5080"/>
                    <a:pt x="2540" y="7620"/>
                    <a:pt x="0" y="8890"/>
                  </a:cubicBezTo>
                  <a:cubicBezTo>
                    <a:pt x="1270" y="21590"/>
                    <a:pt x="3810" y="34290"/>
                    <a:pt x="5080" y="46990"/>
                  </a:cubicBezTo>
                  <a:cubicBezTo>
                    <a:pt x="15240" y="176461"/>
                    <a:pt x="16510" y="329751"/>
                    <a:pt x="17780" y="480352"/>
                  </a:cubicBezTo>
                  <a:cubicBezTo>
                    <a:pt x="19050" y="633642"/>
                    <a:pt x="17780" y="786931"/>
                    <a:pt x="16510" y="942911"/>
                  </a:cubicBezTo>
                  <a:cubicBezTo>
                    <a:pt x="15240" y="1101579"/>
                    <a:pt x="2540" y="2766254"/>
                    <a:pt x="2540" y="2924922"/>
                  </a:cubicBezTo>
                  <a:cubicBezTo>
                    <a:pt x="2540" y="3080901"/>
                    <a:pt x="1270" y="3236880"/>
                    <a:pt x="0" y="3392859"/>
                  </a:cubicBezTo>
                  <a:cubicBezTo>
                    <a:pt x="0" y="3418104"/>
                    <a:pt x="3810" y="3428264"/>
                    <a:pt x="15240" y="3433344"/>
                  </a:cubicBezTo>
                  <a:cubicBezTo>
                    <a:pt x="22860" y="3437154"/>
                    <a:pt x="31750" y="3439694"/>
                    <a:pt x="40640" y="3440964"/>
                  </a:cubicBezTo>
                  <a:cubicBezTo>
                    <a:pt x="133724" y="3446044"/>
                    <a:pt x="252883" y="3449854"/>
                    <a:pt x="372041" y="3454934"/>
                  </a:cubicBezTo>
                  <a:cubicBezTo>
                    <a:pt x="437891" y="3457474"/>
                    <a:pt x="503742" y="3462554"/>
                    <a:pt x="569593" y="3463824"/>
                  </a:cubicBezTo>
                  <a:cubicBezTo>
                    <a:pt x="679344" y="3466364"/>
                    <a:pt x="1902284" y="3467634"/>
                    <a:pt x="2012035" y="3468904"/>
                  </a:cubicBezTo>
                  <a:cubicBezTo>
                    <a:pt x="2027714" y="3468904"/>
                    <a:pt x="2043392" y="3468904"/>
                    <a:pt x="2059071" y="3468904"/>
                  </a:cubicBezTo>
                  <a:cubicBezTo>
                    <a:pt x="2134329" y="3468904"/>
                    <a:pt x="2212722" y="3467634"/>
                    <a:pt x="2287980" y="3467634"/>
                  </a:cubicBezTo>
                  <a:cubicBezTo>
                    <a:pt x="2375781" y="3467634"/>
                    <a:pt x="2460446" y="3468904"/>
                    <a:pt x="2548247" y="3468904"/>
                  </a:cubicBezTo>
                  <a:cubicBezTo>
                    <a:pt x="2676813" y="3468904"/>
                    <a:pt x="2808514" y="3468904"/>
                    <a:pt x="2937079" y="3468904"/>
                  </a:cubicBezTo>
                  <a:cubicBezTo>
                    <a:pt x="3056237" y="3468904"/>
                    <a:pt x="3175396" y="3470174"/>
                    <a:pt x="3294554" y="3471444"/>
                  </a:cubicBezTo>
                  <a:cubicBezTo>
                    <a:pt x="3347862" y="3471444"/>
                    <a:pt x="3404305" y="3472714"/>
                    <a:pt x="3457613" y="3472714"/>
                  </a:cubicBezTo>
                  <a:cubicBezTo>
                    <a:pt x="3630079" y="3471444"/>
                    <a:pt x="3799409" y="3465094"/>
                    <a:pt x="3962998" y="3465094"/>
                  </a:cubicBezTo>
                  <a:cubicBezTo>
                    <a:pt x="3966808" y="3465094"/>
                    <a:pt x="3971888" y="3462554"/>
                    <a:pt x="3975698" y="3460014"/>
                  </a:cubicBezTo>
                  <a:cubicBezTo>
                    <a:pt x="3980778" y="3456204"/>
                    <a:pt x="3983318" y="3449854"/>
                    <a:pt x="3985858" y="3447314"/>
                  </a:cubicBezTo>
                  <a:cubicBezTo>
                    <a:pt x="3987128" y="3374034"/>
                    <a:pt x="3988398" y="3261084"/>
                    <a:pt x="3989668" y="3148133"/>
                  </a:cubicBezTo>
                  <a:cubicBezTo>
                    <a:pt x="3990938" y="2973329"/>
                    <a:pt x="4001098" y="1295208"/>
                    <a:pt x="4002368" y="1120404"/>
                  </a:cubicBezTo>
                  <a:cubicBezTo>
                    <a:pt x="4002368" y="1015521"/>
                    <a:pt x="4003638" y="910639"/>
                    <a:pt x="4004908" y="805756"/>
                  </a:cubicBezTo>
                  <a:cubicBezTo>
                    <a:pt x="4006178" y="692806"/>
                    <a:pt x="4007448" y="579856"/>
                    <a:pt x="4009988" y="466905"/>
                  </a:cubicBezTo>
                  <a:cubicBezTo>
                    <a:pt x="4011258" y="399673"/>
                    <a:pt x="4011258" y="329751"/>
                    <a:pt x="4016338" y="262519"/>
                  </a:cubicBezTo>
                  <a:cubicBezTo>
                    <a:pt x="4021418" y="181840"/>
                    <a:pt x="4023958" y="103850"/>
                    <a:pt x="4022688" y="44450"/>
                  </a:cubicBezTo>
                  <a:cubicBezTo>
                    <a:pt x="4022688" y="38100"/>
                    <a:pt x="4018878" y="30480"/>
                    <a:pt x="4012528" y="27940"/>
                  </a:cubicBezTo>
                  <a:close/>
                </a:path>
              </a:pathLst>
            </a:custGeom>
            <a:solidFill>
              <a:srgbClr val="FFFFFF"/>
            </a:solidFill>
          </p:spPr>
        </p:sp>
      </p:grpSp>
      <p:sp>
        <p:nvSpPr>
          <p:cNvPr name="Freeform 7" id="7"/>
          <p:cNvSpPr/>
          <p:nvPr/>
        </p:nvSpPr>
        <p:spPr>
          <a:xfrm flipH="true" flipV="false" rot="6899892">
            <a:off x="9876798" y="2738701"/>
            <a:ext cx="852177" cy="2159895"/>
          </a:xfrm>
          <a:custGeom>
            <a:avLst/>
            <a:gdLst/>
            <a:ahLst/>
            <a:cxnLst/>
            <a:rect r="r" b="b" t="t" l="l"/>
            <a:pathLst>
              <a:path h="2159895" w="852177">
                <a:moveTo>
                  <a:pt x="852177" y="0"/>
                </a:moveTo>
                <a:lnTo>
                  <a:pt x="0" y="0"/>
                </a:lnTo>
                <a:lnTo>
                  <a:pt x="0" y="2159895"/>
                </a:lnTo>
                <a:lnTo>
                  <a:pt x="852177" y="2159895"/>
                </a:lnTo>
                <a:lnTo>
                  <a:pt x="85217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8167789" y="7954583"/>
            <a:ext cx="1598119" cy="1046042"/>
          </a:xfrm>
          <a:custGeom>
            <a:avLst/>
            <a:gdLst/>
            <a:ahLst/>
            <a:cxnLst/>
            <a:rect r="r" b="b" t="t" l="l"/>
            <a:pathLst>
              <a:path h="1046042" w="1598119">
                <a:moveTo>
                  <a:pt x="0" y="0"/>
                </a:moveTo>
                <a:lnTo>
                  <a:pt x="1598119" y="0"/>
                </a:lnTo>
                <a:lnTo>
                  <a:pt x="1598119" y="1046042"/>
                </a:lnTo>
                <a:lnTo>
                  <a:pt x="0" y="10460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1461726" y="1201301"/>
            <a:ext cx="5387014" cy="8085574"/>
          </a:xfrm>
          <a:custGeom>
            <a:avLst/>
            <a:gdLst/>
            <a:ahLst/>
            <a:cxnLst/>
            <a:rect r="r" b="b" t="t" l="l"/>
            <a:pathLst>
              <a:path h="8085574" w="5387014">
                <a:moveTo>
                  <a:pt x="0" y="0"/>
                </a:moveTo>
                <a:lnTo>
                  <a:pt x="5387014" y="0"/>
                </a:lnTo>
                <a:lnTo>
                  <a:pt x="5387014" y="8085574"/>
                </a:lnTo>
                <a:lnTo>
                  <a:pt x="0" y="8085574"/>
                </a:lnTo>
                <a:lnTo>
                  <a:pt x="0" y="0"/>
                </a:lnTo>
                <a:close/>
              </a:path>
            </a:pathLst>
          </a:custGeom>
          <a:blipFill>
            <a:blip r:embed="rId8"/>
            <a:stretch>
              <a:fillRect l="0" t="0" r="0" b="0"/>
            </a:stretch>
          </a:blipFill>
        </p:spPr>
      </p:sp>
      <p:sp>
        <p:nvSpPr>
          <p:cNvPr name="TextBox 10" id="10"/>
          <p:cNvSpPr txBox="true"/>
          <p:nvPr/>
        </p:nvSpPr>
        <p:spPr>
          <a:xfrm rot="0">
            <a:off x="2009710" y="2742514"/>
            <a:ext cx="8030818" cy="5953125"/>
          </a:xfrm>
          <a:prstGeom prst="rect">
            <a:avLst/>
          </a:prstGeom>
        </p:spPr>
        <p:txBody>
          <a:bodyPr anchor="t" rtlCol="false" tIns="0" lIns="0" bIns="0" rIns="0">
            <a:spAutoFit/>
          </a:bodyPr>
          <a:lstStyle/>
          <a:p>
            <a:pPr algn="l" marL="647700" indent="-323850" lvl="1">
              <a:lnSpc>
                <a:spcPts val="3600"/>
              </a:lnSpc>
              <a:buFont typeface="Arial"/>
              <a:buChar char="•"/>
            </a:pPr>
            <a:r>
              <a:rPr lang="en-US" b="true" sz="3000">
                <a:solidFill>
                  <a:srgbClr val="555555"/>
                </a:solidFill>
                <a:latin typeface="Quicksand Semi-Bold"/>
                <a:ea typeface="Quicksand Semi-Bold"/>
                <a:cs typeface="Quicksand Semi-Bold"/>
                <a:sym typeface="Quicksand Semi-Bold"/>
              </a:rPr>
              <a:t>Introduction</a:t>
            </a:r>
          </a:p>
          <a:p>
            <a:pPr algn="l" marL="647700" indent="-323850" lvl="1">
              <a:lnSpc>
                <a:spcPts val="3600"/>
              </a:lnSpc>
              <a:buFont typeface="Arial"/>
              <a:buChar char="•"/>
            </a:pPr>
            <a:r>
              <a:rPr lang="en-US" b="true" sz="3000">
                <a:solidFill>
                  <a:srgbClr val="555555"/>
                </a:solidFill>
                <a:latin typeface="Quicksand Semi-Bold"/>
                <a:ea typeface="Quicksand Semi-Bold"/>
                <a:cs typeface="Quicksand Semi-Bold"/>
                <a:sym typeface="Quicksand Semi-Bold"/>
              </a:rPr>
              <a:t>Core Functionalities</a:t>
            </a:r>
          </a:p>
          <a:p>
            <a:pPr algn="l" marL="647700" indent="-323850" lvl="1">
              <a:lnSpc>
                <a:spcPts val="3600"/>
              </a:lnSpc>
              <a:buFont typeface="Arial"/>
              <a:buChar char="•"/>
            </a:pPr>
            <a:r>
              <a:rPr lang="en-US" b="true" sz="3000">
                <a:solidFill>
                  <a:srgbClr val="555555"/>
                </a:solidFill>
                <a:latin typeface="Quicksand Semi-Bold"/>
                <a:ea typeface="Quicksand Semi-Bold"/>
                <a:cs typeface="Quicksand Semi-Bold"/>
                <a:sym typeface="Quicksand Semi-Bold"/>
              </a:rPr>
              <a:t>Technological Considerations</a:t>
            </a:r>
          </a:p>
          <a:p>
            <a:pPr algn="l" marL="647700" indent="-323850" lvl="1">
              <a:lnSpc>
                <a:spcPts val="3600"/>
              </a:lnSpc>
              <a:buFont typeface="Arial"/>
              <a:buChar char="•"/>
            </a:pPr>
            <a:r>
              <a:rPr lang="en-US" b="true" sz="3000">
                <a:solidFill>
                  <a:srgbClr val="555555"/>
                </a:solidFill>
                <a:latin typeface="Quicksand Semi-Bold"/>
                <a:ea typeface="Quicksand Semi-Bold"/>
                <a:cs typeface="Quicksand Semi-Bold"/>
                <a:sym typeface="Quicksand Semi-Bold"/>
              </a:rPr>
              <a:t>challenges</a:t>
            </a:r>
          </a:p>
          <a:p>
            <a:pPr algn="l" marL="647700" indent="-323850" lvl="1">
              <a:lnSpc>
                <a:spcPts val="3600"/>
              </a:lnSpc>
              <a:buFont typeface="Arial"/>
              <a:buChar char="•"/>
            </a:pPr>
            <a:r>
              <a:rPr lang="en-US" b="true" sz="3000">
                <a:solidFill>
                  <a:srgbClr val="555555"/>
                </a:solidFill>
                <a:latin typeface="Quicksand Semi-Bold"/>
                <a:ea typeface="Quicksand Semi-Bold"/>
                <a:cs typeface="Quicksand Semi-Bold"/>
                <a:sym typeface="Quicksand Semi-Bold"/>
              </a:rPr>
              <a:t>Problem Statement</a:t>
            </a:r>
          </a:p>
          <a:p>
            <a:pPr algn="l" marL="647700" indent="-323850" lvl="1">
              <a:lnSpc>
                <a:spcPts val="3600"/>
              </a:lnSpc>
              <a:buFont typeface="Arial"/>
              <a:buChar char="•"/>
            </a:pPr>
            <a:r>
              <a:rPr lang="en-US" b="true" sz="3000">
                <a:solidFill>
                  <a:srgbClr val="555555"/>
                </a:solidFill>
                <a:latin typeface="Quicksand Semi-Bold"/>
                <a:ea typeface="Quicksand Semi-Bold"/>
                <a:cs typeface="Quicksand Semi-Bold"/>
                <a:sym typeface="Quicksand Semi-Bold"/>
              </a:rPr>
              <a:t>Check Your Eligibility</a:t>
            </a:r>
          </a:p>
          <a:p>
            <a:pPr algn="l" marL="647700" indent="-323850" lvl="1">
              <a:lnSpc>
                <a:spcPts val="3600"/>
              </a:lnSpc>
              <a:buFont typeface="Arial"/>
              <a:buChar char="•"/>
            </a:pPr>
            <a:r>
              <a:rPr lang="en-US" b="true" sz="3000">
                <a:solidFill>
                  <a:srgbClr val="555555"/>
                </a:solidFill>
                <a:latin typeface="Quicksand Semi-Bold"/>
                <a:ea typeface="Quicksand Semi-Bold"/>
                <a:cs typeface="Quicksand Semi-Bold"/>
                <a:sym typeface="Quicksand Semi-Bold"/>
              </a:rPr>
              <a:t>Blood Donation Page</a:t>
            </a:r>
          </a:p>
          <a:p>
            <a:pPr algn="l" marL="647700" indent="-323850" lvl="1">
              <a:lnSpc>
                <a:spcPts val="3600"/>
              </a:lnSpc>
              <a:buFont typeface="Arial"/>
              <a:buChar char="•"/>
            </a:pPr>
            <a:r>
              <a:rPr lang="en-US" b="true" sz="3000">
                <a:solidFill>
                  <a:srgbClr val="555555"/>
                </a:solidFill>
                <a:latin typeface="Quicksand Semi-Bold"/>
                <a:ea typeface="Quicksand Semi-Bold"/>
                <a:cs typeface="Quicksand Semi-Bold"/>
                <a:sym typeface="Quicksand Semi-Bold"/>
              </a:rPr>
              <a:t>Admin Portal</a:t>
            </a:r>
          </a:p>
          <a:p>
            <a:pPr algn="l" marL="647700" indent="-323850" lvl="1">
              <a:lnSpc>
                <a:spcPts val="3600"/>
              </a:lnSpc>
              <a:buFont typeface="Arial"/>
              <a:buChar char="•"/>
            </a:pPr>
            <a:r>
              <a:rPr lang="en-US" b="true" sz="3000">
                <a:solidFill>
                  <a:srgbClr val="555555"/>
                </a:solidFill>
                <a:latin typeface="Quicksand Semi-Bold"/>
                <a:ea typeface="Quicksand Semi-Bold"/>
                <a:cs typeface="Quicksand Semi-Bold"/>
                <a:sym typeface="Quicksand Semi-Bold"/>
              </a:rPr>
              <a:t>Host Drive Page</a:t>
            </a:r>
          </a:p>
          <a:p>
            <a:pPr algn="l" marL="647700" indent="-323850" lvl="1">
              <a:lnSpc>
                <a:spcPts val="3600"/>
              </a:lnSpc>
              <a:buFont typeface="Arial"/>
              <a:buChar char="•"/>
            </a:pPr>
            <a:r>
              <a:rPr lang="en-US" b="true" sz="3000">
                <a:solidFill>
                  <a:srgbClr val="555555"/>
                </a:solidFill>
                <a:latin typeface="Quicksand Semi-Bold"/>
                <a:ea typeface="Quicksand Semi-Bold"/>
                <a:cs typeface="Quicksand Semi-Bold"/>
                <a:sym typeface="Quicksand Semi-Bold"/>
              </a:rPr>
              <a:t>Profile Page</a:t>
            </a:r>
          </a:p>
          <a:p>
            <a:pPr algn="l" marL="647700" indent="-323850" lvl="1">
              <a:lnSpc>
                <a:spcPts val="3600"/>
              </a:lnSpc>
              <a:buFont typeface="Arial"/>
              <a:buChar char="•"/>
            </a:pPr>
            <a:r>
              <a:rPr lang="en-US" b="true" sz="3000">
                <a:solidFill>
                  <a:srgbClr val="555555"/>
                </a:solidFill>
                <a:latin typeface="Quicksand Semi-Bold"/>
                <a:ea typeface="Quicksand Semi-Bold"/>
                <a:cs typeface="Quicksand Semi-Bold"/>
                <a:sym typeface="Quicksand Semi-Bold"/>
              </a:rPr>
              <a:t>Admin Portal</a:t>
            </a:r>
          </a:p>
          <a:p>
            <a:pPr algn="l" marL="647700" indent="-323850" lvl="1">
              <a:lnSpc>
                <a:spcPts val="3600"/>
              </a:lnSpc>
              <a:buFont typeface="Arial"/>
              <a:buChar char="•"/>
            </a:pPr>
            <a:r>
              <a:rPr lang="en-US" b="true" sz="3000">
                <a:solidFill>
                  <a:srgbClr val="555555"/>
                </a:solidFill>
                <a:latin typeface="Quicksand Semi-Bold"/>
                <a:ea typeface="Quicksand Semi-Bold"/>
                <a:cs typeface="Quicksand Semi-Bold"/>
                <a:sym typeface="Quicksand Semi-Bold"/>
              </a:rPr>
              <a:t>Future Enhancement</a:t>
            </a:r>
          </a:p>
          <a:p>
            <a:pPr algn="l" marL="647700" indent="-323850" lvl="1">
              <a:lnSpc>
                <a:spcPts val="3600"/>
              </a:lnSpc>
              <a:buFont typeface="Arial"/>
              <a:buChar char="•"/>
            </a:pPr>
            <a:r>
              <a:rPr lang="en-US" b="true" sz="3000">
                <a:solidFill>
                  <a:srgbClr val="555555"/>
                </a:solidFill>
                <a:latin typeface="Quicksand Semi-Bold"/>
                <a:ea typeface="Quicksand Semi-Bold"/>
                <a:cs typeface="Quicksand Semi-Bold"/>
                <a:sym typeface="Quicksand Semi-Bold"/>
              </a:rPr>
              <a:t>Conclusion</a:t>
            </a:r>
          </a:p>
        </p:txBody>
      </p:sp>
      <p:sp>
        <p:nvSpPr>
          <p:cNvPr name="TextBox 11" id="11"/>
          <p:cNvSpPr txBox="true"/>
          <p:nvPr/>
        </p:nvSpPr>
        <p:spPr>
          <a:xfrm rot="0">
            <a:off x="2009710" y="1696032"/>
            <a:ext cx="4296023" cy="1056007"/>
          </a:xfrm>
          <a:prstGeom prst="rect">
            <a:avLst/>
          </a:prstGeom>
        </p:spPr>
        <p:txBody>
          <a:bodyPr anchor="t" rtlCol="false" tIns="0" lIns="0" bIns="0" rIns="0">
            <a:spAutoFit/>
          </a:bodyPr>
          <a:lstStyle/>
          <a:p>
            <a:pPr algn="l" marL="0" indent="0" lvl="0">
              <a:lnSpc>
                <a:spcPts val="7735"/>
              </a:lnSpc>
            </a:pPr>
            <a:r>
              <a:rPr lang="en-US" b="true" sz="8500" spc="-85">
                <a:solidFill>
                  <a:srgbClr val="A2272C"/>
                </a:solidFill>
                <a:latin typeface="Bogart Bold"/>
                <a:ea typeface="Bogart Bold"/>
                <a:cs typeface="Bogart Bold"/>
                <a:sym typeface="Bogart Bold"/>
              </a:rPr>
              <a:t>Outline</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3E4A9D"/>
        </a:solidFill>
      </p:bgPr>
    </p:bg>
    <p:spTree>
      <p:nvGrpSpPr>
        <p:cNvPr id="1" name=""/>
        <p:cNvGrpSpPr/>
        <p:nvPr/>
      </p:nvGrpSpPr>
      <p:grpSpPr>
        <a:xfrm>
          <a:off x="0" y="0"/>
          <a:ext cx="0" cy="0"/>
          <a:chOff x="0" y="0"/>
          <a:chExt cx="0" cy="0"/>
        </a:xfrm>
      </p:grpSpPr>
      <p:grpSp>
        <p:nvGrpSpPr>
          <p:cNvPr name="Group 2" id="2"/>
          <p:cNvGrpSpPr/>
          <p:nvPr/>
        </p:nvGrpSpPr>
        <p:grpSpPr>
          <a:xfrm rot="0">
            <a:off x="-1237506" y="-155760"/>
            <a:ext cx="20763012" cy="10400446"/>
            <a:chOff x="0" y="0"/>
            <a:chExt cx="27684017" cy="13867262"/>
          </a:xfrm>
        </p:grpSpPr>
        <p:sp>
          <p:nvSpPr>
            <p:cNvPr name="Freeform 3" id="3"/>
            <p:cNvSpPr/>
            <p:nvPr/>
          </p:nvSpPr>
          <p:spPr>
            <a:xfrm flipH="false" flipV="true" rot="0">
              <a:off x="0" y="50421"/>
              <a:ext cx="13842008" cy="13816841"/>
            </a:xfrm>
            <a:custGeom>
              <a:avLst/>
              <a:gdLst/>
              <a:ahLst/>
              <a:cxnLst/>
              <a:rect r="r" b="b" t="t" l="l"/>
              <a:pathLst>
                <a:path h="13816841" w="13842008">
                  <a:moveTo>
                    <a:pt x="0" y="13816841"/>
                  </a:moveTo>
                  <a:lnTo>
                    <a:pt x="13842008" y="13816841"/>
                  </a:lnTo>
                  <a:lnTo>
                    <a:pt x="13842008" y="0"/>
                  </a:lnTo>
                  <a:lnTo>
                    <a:pt x="0" y="0"/>
                  </a:lnTo>
                  <a:lnTo>
                    <a:pt x="0" y="13816841"/>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3842008" y="0"/>
              <a:ext cx="13842008" cy="13816841"/>
            </a:xfrm>
            <a:custGeom>
              <a:avLst/>
              <a:gdLst/>
              <a:ahLst/>
              <a:cxnLst/>
              <a:rect r="r" b="b" t="t" l="l"/>
              <a:pathLst>
                <a:path h="13816841" w="13842008">
                  <a:moveTo>
                    <a:pt x="0" y="13816841"/>
                  </a:moveTo>
                  <a:lnTo>
                    <a:pt x="13842009" y="13816841"/>
                  </a:lnTo>
                  <a:lnTo>
                    <a:pt x="13842009" y="0"/>
                  </a:lnTo>
                  <a:lnTo>
                    <a:pt x="0" y="0"/>
                  </a:lnTo>
                  <a:lnTo>
                    <a:pt x="0" y="13816841"/>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1798579"/>
            <a:ext cx="16230600" cy="7991533"/>
            <a:chOff x="0" y="0"/>
            <a:chExt cx="6851469" cy="3373488"/>
          </a:xfrm>
        </p:grpSpPr>
        <p:sp>
          <p:nvSpPr>
            <p:cNvPr name="Freeform 6" id="6"/>
            <p:cNvSpPr/>
            <p:nvPr/>
          </p:nvSpPr>
          <p:spPr>
            <a:xfrm flipH="false" flipV="false" rot="0">
              <a:off x="0" y="-1270"/>
              <a:ext cx="6852739" cy="3372219"/>
            </a:xfrm>
            <a:custGeom>
              <a:avLst/>
              <a:gdLst/>
              <a:ahLst/>
              <a:cxnLst/>
              <a:rect r="r" b="b" t="t" l="l"/>
              <a:pathLst>
                <a:path h="3372219" w="6852739">
                  <a:moveTo>
                    <a:pt x="6841309" y="27940"/>
                  </a:moveTo>
                  <a:cubicBezTo>
                    <a:pt x="6832419" y="24130"/>
                    <a:pt x="6823529" y="21590"/>
                    <a:pt x="6814639" y="21590"/>
                  </a:cubicBezTo>
                  <a:cubicBezTo>
                    <a:pt x="6787969" y="20320"/>
                    <a:pt x="6687027" y="20320"/>
                    <a:pt x="6573396" y="17780"/>
                  </a:cubicBezTo>
                  <a:cubicBezTo>
                    <a:pt x="6313667" y="12700"/>
                    <a:pt x="6059349" y="6350"/>
                    <a:pt x="5799620" y="3810"/>
                  </a:cubicBezTo>
                  <a:cubicBezTo>
                    <a:pt x="5588590" y="1270"/>
                    <a:pt x="5382971" y="3810"/>
                    <a:pt x="5171941" y="2540"/>
                  </a:cubicBezTo>
                  <a:cubicBezTo>
                    <a:pt x="5079953" y="2540"/>
                    <a:pt x="4987966" y="0"/>
                    <a:pt x="4895979" y="2540"/>
                  </a:cubicBezTo>
                  <a:cubicBezTo>
                    <a:pt x="4674127" y="10160"/>
                    <a:pt x="4452275" y="11430"/>
                    <a:pt x="4225012" y="8890"/>
                  </a:cubicBezTo>
                  <a:cubicBezTo>
                    <a:pt x="4111380" y="7620"/>
                    <a:pt x="3997749" y="7620"/>
                    <a:pt x="3884117" y="7620"/>
                  </a:cubicBezTo>
                  <a:cubicBezTo>
                    <a:pt x="3678498" y="7620"/>
                    <a:pt x="3472879" y="7620"/>
                    <a:pt x="3267261" y="6350"/>
                  </a:cubicBezTo>
                  <a:cubicBezTo>
                    <a:pt x="3050820" y="5080"/>
                    <a:pt x="918876" y="2540"/>
                    <a:pt x="707846" y="1270"/>
                  </a:cubicBezTo>
                  <a:cubicBezTo>
                    <a:pt x="534693" y="0"/>
                    <a:pt x="366952" y="1270"/>
                    <a:pt x="193799" y="1270"/>
                  </a:cubicBezTo>
                  <a:cubicBezTo>
                    <a:pt x="74756" y="1270"/>
                    <a:pt x="33020" y="3810"/>
                    <a:pt x="5080" y="5080"/>
                  </a:cubicBezTo>
                  <a:cubicBezTo>
                    <a:pt x="3810" y="5080"/>
                    <a:pt x="2540" y="7620"/>
                    <a:pt x="0" y="8890"/>
                  </a:cubicBezTo>
                  <a:cubicBezTo>
                    <a:pt x="1270" y="21590"/>
                    <a:pt x="3810" y="34290"/>
                    <a:pt x="5080" y="46990"/>
                  </a:cubicBezTo>
                  <a:cubicBezTo>
                    <a:pt x="15240" y="173138"/>
                    <a:pt x="16510" y="321820"/>
                    <a:pt x="17780" y="467894"/>
                  </a:cubicBezTo>
                  <a:cubicBezTo>
                    <a:pt x="19050" y="616577"/>
                    <a:pt x="17780" y="765259"/>
                    <a:pt x="16510" y="916550"/>
                  </a:cubicBezTo>
                  <a:cubicBezTo>
                    <a:pt x="15240" y="1070450"/>
                    <a:pt x="2540" y="2685089"/>
                    <a:pt x="2540" y="2838988"/>
                  </a:cubicBezTo>
                  <a:cubicBezTo>
                    <a:pt x="2540" y="2990279"/>
                    <a:pt x="1270" y="3141570"/>
                    <a:pt x="0" y="3292861"/>
                  </a:cubicBezTo>
                  <a:cubicBezTo>
                    <a:pt x="0" y="3317608"/>
                    <a:pt x="3810" y="3327769"/>
                    <a:pt x="15240" y="3332848"/>
                  </a:cubicBezTo>
                  <a:cubicBezTo>
                    <a:pt x="22860" y="3336658"/>
                    <a:pt x="31750" y="3339198"/>
                    <a:pt x="40640" y="3340469"/>
                  </a:cubicBezTo>
                  <a:cubicBezTo>
                    <a:pt x="188388" y="3345548"/>
                    <a:pt x="394007" y="3349358"/>
                    <a:pt x="599625" y="3354439"/>
                  </a:cubicBezTo>
                  <a:cubicBezTo>
                    <a:pt x="713257" y="3356978"/>
                    <a:pt x="826888" y="3362058"/>
                    <a:pt x="940520" y="3363328"/>
                  </a:cubicBezTo>
                  <a:cubicBezTo>
                    <a:pt x="1129906" y="3365869"/>
                    <a:pt x="3240205" y="3367139"/>
                    <a:pt x="3429591" y="3368408"/>
                  </a:cubicBezTo>
                  <a:cubicBezTo>
                    <a:pt x="3456646" y="3368408"/>
                    <a:pt x="3483701" y="3368408"/>
                    <a:pt x="3510756" y="3368408"/>
                  </a:cubicBezTo>
                  <a:cubicBezTo>
                    <a:pt x="3640621" y="3368408"/>
                    <a:pt x="3775897" y="3367139"/>
                    <a:pt x="3905761" y="3367139"/>
                  </a:cubicBezTo>
                  <a:cubicBezTo>
                    <a:pt x="4057270" y="3367139"/>
                    <a:pt x="4203367" y="3368408"/>
                    <a:pt x="4354876" y="3368408"/>
                  </a:cubicBezTo>
                  <a:cubicBezTo>
                    <a:pt x="4576728" y="3368408"/>
                    <a:pt x="4803991" y="3368408"/>
                    <a:pt x="5025843" y="3368408"/>
                  </a:cubicBezTo>
                  <a:cubicBezTo>
                    <a:pt x="5231462" y="3368408"/>
                    <a:pt x="5437081" y="3369678"/>
                    <a:pt x="5642700" y="3370948"/>
                  </a:cubicBezTo>
                  <a:cubicBezTo>
                    <a:pt x="5734687" y="3370948"/>
                    <a:pt x="5832086" y="3372219"/>
                    <a:pt x="5924073" y="3372219"/>
                  </a:cubicBezTo>
                  <a:cubicBezTo>
                    <a:pt x="6221680" y="3370948"/>
                    <a:pt x="6513874" y="3364598"/>
                    <a:pt x="6791779" y="3364598"/>
                  </a:cubicBezTo>
                  <a:cubicBezTo>
                    <a:pt x="6795589" y="3364598"/>
                    <a:pt x="6800669" y="3362058"/>
                    <a:pt x="6804479" y="3359519"/>
                  </a:cubicBezTo>
                  <a:cubicBezTo>
                    <a:pt x="6809559" y="3355708"/>
                    <a:pt x="6812099" y="3349358"/>
                    <a:pt x="6814639" y="3346819"/>
                  </a:cubicBezTo>
                  <a:cubicBezTo>
                    <a:pt x="6815909" y="3274602"/>
                    <a:pt x="6817179" y="3165046"/>
                    <a:pt x="6818449" y="3055491"/>
                  </a:cubicBezTo>
                  <a:cubicBezTo>
                    <a:pt x="6819719" y="2885941"/>
                    <a:pt x="6829879" y="1258259"/>
                    <a:pt x="6831149" y="1088709"/>
                  </a:cubicBezTo>
                  <a:cubicBezTo>
                    <a:pt x="6831149" y="986979"/>
                    <a:pt x="6832419" y="885249"/>
                    <a:pt x="6833689" y="783518"/>
                  </a:cubicBezTo>
                  <a:cubicBezTo>
                    <a:pt x="6834959" y="673963"/>
                    <a:pt x="6836229" y="564408"/>
                    <a:pt x="6838769" y="454852"/>
                  </a:cubicBezTo>
                  <a:cubicBezTo>
                    <a:pt x="6840039" y="389640"/>
                    <a:pt x="6840039" y="321820"/>
                    <a:pt x="6845119" y="256609"/>
                  </a:cubicBezTo>
                  <a:cubicBezTo>
                    <a:pt x="6850199" y="178355"/>
                    <a:pt x="6852739" y="102709"/>
                    <a:pt x="6851469" y="44450"/>
                  </a:cubicBezTo>
                  <a:cubicBezTo>
                    <a:pt x="6851469" y="38100"/>
                    <a:pt x="6847659" y="30480"/>
                    <a:pt x="6841309" y="27940"/>
                  </a:cubicBezTo>
                  <a:close/>
                </a:path>
              </a:pathLst>
            </a:custGeom>
            <a:solidFill>
              <a:srgbClr val="FFFFFF"/>
            </a:solidFill>
          </p:spPr>
        </p:sp>
      </p:grpSp>
      <p:sp>
        <p:nvSpPr>
          <p:cNvPr name="Freeform 7" id="7"/>
          <p:cNvSpPr/>
          <p:nvPr/>
        </p:nvSpPr>
        <p:spPr>
          <a:xfrm flipH="false" flipV="false" rot="0">
            <a:off x="1028700" y="1560512"/>
            <a:ext cx="16230600" cy="8229600"/>
          </a:xfrm>
          <a:custGeom>
            <a:avLst/>
            <a:gdLst/>
            <a:ahLst/>
            <a:cxnLst/>
            <a:rect r="r" b="b" t="t" l="l"/>
            <a:pathLst>
              <a:path h="8229600" w="16230600">
                <a:moveTo>
                  <a:pt x="0" y="0"/>
                </a:moveTo>
                <a:lnTo>
                  <a:pt x="16230600" y="0"/>
                </a:lnTo>
                <a:lnTo>
                  <a:pt x="16230600" y="8229600"/>
                </a:lnTo>
                <a:lnTo>
                  <a:pt x="0" y="8229600"/>
                </a:lnTo>
                <a:lnTo>
                  <a:pt x="0" y="0"/>
                </a:lnTo>
                <a:close/>
              </a:path>
            </a:pathLst>
          </a:custGeom>
          <a:blipFill>
            <a:blip r:embed="rId4"/>
            <a:stretch>
              <a:fillRect l="0" t="-1658" r="0" b="-9279"/>
            </a:stretch>
          </a:blipFill>
        </p:spPr>
      </p:sp>
      <p:sp>
        <p:nvSpPr>
          <p:cNvPr name="TextBox 8" id="8"/>
          <p:cNvSpPr txBox="true"/>
          <p:nvPr/>
        </p:nvSpPr>
        <p:spPr>
          <a:xfrm rot="0">
            <a:off x="5043249" y="639763"/>
            <a:ext cx="8201501" cy="920750"/>
          </a:xfrm>
          <a:prstGeom prst="rect">
            <a:avLst/>
          </a:prstGeom>
        </p:spPr>
        <p:txBody>
          <a:bodyPr anchor="t" rtlCol="false" tIns="0" lIns="0" bIns="0" rIns="0">
            <a:spAutoFit/>
          </a:bodyPr>
          <a:lstStyle/>
          <a:p>
            <a:pPr algn="ctr">
              <a:lnSpc>
                <a:spcPts val="6999"/>
              </a:lnSpc>
              <a:spcBef>
                <a:spcPct val="0"/>
              </a:spcBef>
            </a:pPr>
            <a:r>
              <a:rPr lang="en-US" b="true" sz="6999" spc="-69">
                <a:solidFill>
                  <a:srgbClr val="FFFFFF"/>
                </a:solidFill>
                <a:latin typeface="Bogart Bold"/>
                <a:ea typeface="Bogart Bold"/>
                <a:cs typeface="Bogart Bold"/>
                <a:sym typeface="Bogart Bold"/>
              </a:rPr>
              <a:t>Admin Dashboard</a:t>
            </a:r>
          </a:p>
        </p:txBody>
      </p:sp>
    </p:spTree>
  </p:cSld>
  <p:clrMapOvr>
    <a:masterClrMapping/>
  </p:clrMapOvr>
  <p:transition spd="fast">
    <p:fade/>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B22F30"/>
        </a:solidFill>
      </p:bgPr>
    </p:bg>
    <p:spTree>
      <p:nvGrpSpPr>
        <p:cNvPr id="1" name=""/>
        <p:cNvGrpSpPr/>
        <p:nvPr/>
      </p:nvGrpSpPr>
      <p:grpSpPr>
        <a:xfrm>
          <a:off x="0" y="0"/>
          <a:ext cx="0" cy="0"/>
          <a:chOff x="0" y="0"/>
          <a:chExt cx="0" cy="0"/>
        </a:xfrm>
      </p:grpSpPr>
      <p:grpSp>
        <p:nvGrpSpPr>
          <p:cNvPr name="Group 2" id="2"/>
          <p:cNvGrpSpPr/>
          <p:nvPr/>
        </p:nvGrpSpPr>
        <p:grpSpPr>
          <a:xfrm rot="0">
            <a:off x="-2475012" y="-295508"/>
            <a:ext cx="20763012" cy="10400446"/>
            <a:chOff x="0" y="0"/>
            <a:chExt cx="27684017" cy="13867262"/>
          </a:xfrm>
        </p:grpSpPr>
        <p:sp>
          <p:nvSpPr>
            <p:cNvPr name="Freeform 3" id="3"/>
            <p:cNvSpPr/>
            <p:nvPr/>
          </p:nvSpPr>
          <p:spPr>
            <a:xfrm flipH="false" flipV="false" rot="0">
              <a:off x="0" y="50421"/>
              <a:ext cx="13842008" cy="13816841"/>
            </a:xfrm>
            <a:custGeom>
              <a:avLst/>
              <a:gdLst/>
              <a:ahLst/>
              <a:cxnLst/>
              <a:rect r="r" b="b" t="t" l="l"/>
              <a:pathLst>
                <a:path h="13816841" w="13842008">
                  <a:moveTo>
                    <a:pt x="0" y="0"/>
                  </a:moveTo>
                  <a:lnTo>
                    <a:pt x="13842008" y="0"/>
                  </a:lnTo>
                  <a:lnTo>
                    <a:pt x="13842008" y="13816841"/>
                  </a:lnTo>
                  <a:lnTo>
                    <a:pt x="0" y="13816841"/>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842008" y="0"/>
              <a:ext cx="13842008" cy="13816841"/>
            </a:xfrm>
            <a:custGeom>
              <a:avLst/>
              <a:gdLst/>
              <a:ahLst/>
              <a:cxnLst/>
              <a:rect r="r" b="b" t="t" l="l"/>
              <a:pathLst>
                <a:path h="13816841" w="13842008">
                  <a:moveTo>
                    <a:pt x="0" y="0"/>
                  </a:moveTo>
                  <a:lnTo>
                    <a:pt x="13842009" y="0"/>
                  </a:lnTo>
                  <a:lnTo>
                    <a:pt x="13842009" y="13816841"/>
                  </a:lnTo>
                  <a:lnTo>
                    <a:pt x="0" y="13816841"/>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grpSp>
      <p:sp>
        <p:nvSpPr>
          <p:cNvPr name="TextBox 5" id="5"/>
          <p:cNvSpPr txBox="true"/>
          <p:nvPr/>
        </p:nvSpPr>
        <p:spPr>
          <a:xfrm rot="0">
            <a:off x="4404122" y="615956"/>
            <a:ext cx="9479756" cy="920750"/>
          </a:xfrm>
          <a:prstGeom prst="rect">
            <a:avLst/>
          </a:prstGeom>
        </p:spPr>
        <p:txBody>
          <a:bodyPr anchor="t" rtlCol="false" tIns="0" lIns="0" bIns="0" rIns="0">
            <a:spAutoFit/>
          </a:bodyPr>
          <a:lstStyle/>
          <a:p>
            <a:pPr algn="ctr">
              <a:lnSpc>
                <a:spcPts val="6999"/>
              </a:lnSpc>
              <a:spcBef>
                <a:spcPct val="0"/>
              </a:spcBef>
            </a:pPr>
            <a:r>
              <a:rPr lang="en-US" b="true" sz="6999" spc="-69">
                <a:solidFill>
                  <a:srgbClr val="FFFFFF"/>
                </a:solidFill>
                <a:latin typeface="Bogart Bold"/>
                <a:ea typeface="Bogart Bold"/>
                <a:cs typeface="Bogart Bold"/>
                <a:sym typeface="Bogart Bold"/>
              </a:rPr>
              <a:t>Pending Blood Drives</a:t>
            </a:r>
          </a:p>
        </p:txBody>
      </p:sp>
      <p:grpSp>
        <p:nvGrpSpPr>
          <p:cNvPr name="Group 6" id="6"/>
          <p:cNvGrpSpPr/>
          <p:nvPr/>
        </p:nvGrpSpPr>
        <p:grpSpPr>
          <a:xfrm rot="0">
            <a:off x="760871" y="1439313"/>
            <a:ext cx="16656692" cy="8389204"/>
            <a:chOff x="0" y="0"/>
            <a:chExt cx="7031336" cy="3541358"/>
          </a:xfrm>
        </p:grpSpPr>
        <p:sp>
          <p:nvSpPr>
            <p:cNvPr name="Freeform 7" id="7"/>
            <p:cNvSpPr/>
            <p:nvPr/>
          </p:nvSpPr>
          <p:spPr>
            <a:xfrm flipH="false" flipV="false" rot="0">
              <a:off x="0" y="-1270"/>
              <a:ext cx="7032606" cy="3540088"/>
            </a:xfrm>
            <a:custGeom>
              <a:avLst/>
              <a:gdLst/>
              <a:ahLst/>
              <a:cxnLst/>
              <a:rect r="r" b="b" t="t" l="l"/>
              <a:pathLst>
                <a:path h="3540088" w="7032606">
                  <a:moveTo>
                    <a:pt x="7021176" y="27940"/>
                  </a:moveTo>
                  <a:cubicBezTo>
                    <a:pt x="7012286" y="24130"/>
                    <a:pt x="7003397" y="21590"/>
                    <a:pt x="6994506" y="21590"/>
                  </a:cubicBezTo>
                  <a:cubicBezTo>
                    <a:pt x="6967836" y="20320"/>
                    <a:pt x="6864256" y="20320"/>
                    <a:pt x="6747587" y="17780"/>
                  </a:cubicBezTo>
                  <a:cubicBezTo>
                    <a:pt x="6480913" y="12700"/>
                    <a:pt x="6219795" y="6350"/>
                    <a:pt x="5953122" y="3810"/>
                  </a:cubicBezTo>
                  <a:cubicBezTo>
                    <a:pt x="5736449" y="1270"/>
                    <a:pt x="5525333" y="3810"/>
                    <a:pt x="5308661" y="2540"/>
                  </a:cubicBezTo>
                  <a:cubicBezTo>
                    <a:pt x="5214214" y="2540"/>
                    <a:pt x="5119767" y="0"/>
                    <a:pt x="5025320" y="2540"/>
                  </a:cubicBezTo>
                  <a:cubicBezTo>
                    <a:pt x="4797536" y="10160"/>
                    <a:pt x="4569753" y="11430"/>
                    <a:pt x="4336414" y="8890"/>
                  </a:cubicBezTo>
                  <a:cubicBezTo>
                    <a:pt x="4219744" y="7620"/>
                    <a:pt x="4103074" y="7620"/>
                    <a:pt x="3986405" y="7620"/>
                  </a:cubicBezTo>
                  <a:cubicBezTo>
                    <a:pt x="3775288" y="7620"/>
                    <a:pt x="3564172" y="7620"/>
                    <a:pt x="3353055" y="6350"/>
                  </a:cubicBezTo>
                  <a:cubicBezTo>
                    <a:pt x="3130827" y="5080"/>
                    <a:pt x="941883" y="2540"/>
                    <a:pt x="725210" y="1270"/>
                  </a:cubicBezTo>
                  <a:cubicBezTo>
                    <a:pt x="547428" y="0"/>
                    <a:pt x="375202" y="1270"/>
                    <a:pt x="197419" y="1270"/>
                  </a:cubicBezTo>
                  <a:cubicBezTo>
                    <a:pt x="75194" y="1270"/>
                    <a:pt x="33020" y="3810"/>
                    <a:pt x="5080" y="5080"/>
                  </a:cubicBezTo>
                  <a:cubicBezTo>
                    <a:pt x="3810" y="5080"/>
                    <a:pt x="2540" y="7620"/>
                    <a:pt x="0" y="8890"/>
                  </a:cubicBezTo>
                  <a:cubicBezTo>
                    <a:pt x="1270" y="21590"/>
                    <a:pt x="3810" y="34290"/>
                    <a:pt x="5080" y="46990"/>
                  </a:cubicBezTo>
                  <a:cubicBezTo>
                    <a:pt x="15240" y="178689"/>
                    <a:pt x="16510" y="335068"/>
                    <a:pt x="17780" y="488703"/>
                  </a:cubicBezTo>
                  <a:cubicBezTo>
                    <a:pt x="19050" y="645082"/>
                    <a:pt x="17780" y="801461"/>
                    <a:pt x="16510" y="960583"/>
                  </a:cubicBezTo>
                  <a:cubicBezTo>
                    <a:pt x="15240" y="1122449"/>
                    <a:pt x="2540" y="2820668"/>
                    <a:pt x="2540" y="2982533"/>
                  </a:cubicBezTo>
                  <a:cubicBezTo>
                    <a:pt x="2540" y="3141655"/>
                    <a:pt x="1270" y="3300778"/>
                    <a:pt x="0" y="3459900"/>
                  </a:cubicBezTo>
                  <a:cubicBezTo>
                    <a:pt x="0" y="3485478"/>
                    <a:pt x="3810" y="3495638"/>
                    <a:pt x="15240" y="3500718"/>
                  </a:cubicBezTo>
                  <a:cubicBezTo>
                    <a:pt x="22860" y="3504528"/>
                    <a:pt x="31750" y="3507068"/>
                    <a:pt x="40640" y="3508338"/>
                  </a:cubicBezTo>
                  <a:cubicBezTo>
                    <a:pt x="191863" y="3513418"/>
                    <a:pt x="402980" y="3517228"/>
                    <a:pt x="614096" y="3522308"/>
                  </a:cubicBezTo>
                  <a:cubicBezTo>
                    <a:pt x="730766" y="3524848"/>
                    <a:pt x="847436" y="3529928"/>
                    <a:pt x="964105" y="3531198"/>
                  </a:cubicBezTo>
                  <a:cubicBezTo>
                    <a:pt x="1158555" y="3533738"/>
                    <a:pt x="3325276" y="3535008"/>
                    <a:pt x="3519726" y="3536278"/>
                  </a:cubicBezTo>
                  <a:cubicBezTo>
                    <a:pt x="3547504" y="3536278"/>
                    <a:pt x="3575283" y="3536278"/>
                    <a:pt x="3603061" y="3536278"/>
                  </a:cubicBezTo>
                  <a:cubicBezTo>
                    <a:pt x="3736398" y="3536278"/>
                    <a:pt x="3875291" y="3535008"/>
                    <a:pt x="4008627" y="3535008"/>
                  </a:cubicBezTo>
                  <a:cubicBezTo>
                    <a:pt x="4164187" y="3535008"/>
                    <a:pt x="4314191" y="3536278"/>
                    <a:pt x="4469750" y="3536278"/>
                  </a:cubicBezTo>
                  <a:cubicBezTo>
                    <a:pt x="4697533" y="3536278"/>
                    <a:pt x="4930873" y="3536278"/>
                    <a:pt x="5158656" y="3536278"/>
                  </a:cubicBezTo>
                  <a:cubicBezTo>
                    <a:pt x="5369773" y="3536278"/>
                    <a:pt x="5580890" y="3537548"/>
                    <a:pt x="5792006" y="3538818"/>
                  </a:cubicBezTo>
                  <a:cubicBezTo>
                    <a:pt x="5886453" y="3538818"/>
                    <a:pt x="5986456" y="3540088"/>
                    <a:pt x="6080902" y="3540088"/>
                  </a:cubicBezTo>
                  <a:cubicBezTo>
                    <a:pt x="6386466" y="3538818"/>
                    <a:pt x="6686473" y="3532468"/>
                    <a:pt x="6971646" y="3532468"/>
                  </a:cubicBezTo>
                  <a:cubicBezTo>
                    <a:pt x="6975456" y="3532468"/>
                    <a:pt x="6980536" y="3529928"/>
                    <a:pt x="6984346" y="3527388"/>
                  </a:cubicBezTo>
                  <a:cubicBezTo>
                    <a:pt x="6989426" y="3523578"/>
                    <a:pt x="6991966" y="3517228"/>
                    <a:pt x="6994506" y="3514688"/>
                  </a:cubicBezTo>
                  <a:cubicBezTo>
                    <a:pt x="6995776" y="3440695"/>
                    <a:pt x="6997046" y="3325469"/>
                    <a:pt x="6998316" y="3210243"/>
                  </a:cubicBezTo>
                  <a:cubicBezTo>
                    <a:pt x="6999586" y="3031916"/>
                    <a:pt x="7009746" y="1319980"/>
                    <a:pt x="7011016" y="1141653"/>
                  </a:cubicBezTo>
                  <a:cubicBezTo>
                    <a:pt x="7011016" y="1034657"/>
                    <a:pt x="7012286" y="927661"/>
                    <a:pt x="7013556" y="820665"/>
                  </a:cubicBezTo>
                  <a:cubicBezTo>
                    <a:pt x="7014826" y="705439"/>
                    <a:pt x="7016096" y="590212"/>
                    <a:pt x="7018636" y="474986"/>
                  </a:cubicBezTo>
                  <a:cubicBezTo>
                    <a:pt x="7019906" y="406399"/>
                    <a:pt x="7019906" y="335068"/>
                    <a:pt x="7024986" y="266481"/>
                  </a:cubicBezTo>
                  <a:cubicBezTo>
                    <a:pt x="7030066" y="184176"/>
                    <a:pt x="7032606" y="104615"/>
                    <a:pt x="7031336" y="44450"/>
                  </a:cubicBezTo>
                  <a:cubicBezTo>
                    <a:pt x="7031336" y="38100"/>
                    <a:pt x="7027526" y="30480"/>
                    <a:pt x="7021176" y="27940"/>
                  </a:cubicBezTo>
                  <a:close/>
                </a:path>
              </a:pathLst>
            </a:custGeom>
            <a:solidFill>
              <a:srgbClr val="FFFFFF"/>
            </a:solidFill>
          </p:spPr>
        </p:sp>
      </p:grpSp>
      <p:sp>
        <p:nvSpPr>
          <p:cNvPr name="Freeform 8" id="8"/>
          <p:cNvSpPr/>
          <p:nvPr/>
        </p:nvSpPr>
        <p:spPr>
          <a:xfrm flipH="false" flipV="false" rot="0">
            <a:off x="760871" y="1439313"/>
            <a:ext cx="16656692" cy="8389204"/>
          </a:xfrm>
          <a:custGeom>
            <a:avLst/>
            <a:gdLst/>
            <a:ahLst/>
            <a:cxnLst/>
            <a:rect r="r" b="b" t="t" l="l"/>
            <a:pathLst>
              <a:path h="8389204" w="16656692">
                <a:moveTo>
                  <a:pt x="0" y="0"/>
                </a:moveTo>
                <a:lnTo>
                  <a:pt x="16656692" y="0"/>
                </a:lnTo>
                <a:lnTo>
                  <a:pt x="16656692" y="8389204"/>
                </a:lnTo>
                <a:lnTo>
                  <a:pt x="0" y="8389204"/>
                </a:lnTo>
                <a:lnTo>
                  <a:pt x="0" y="0"/>
                </a:lnTo>
                <a:close/>
              </a:path>
            </a:pathLst>
          </a:custGeom>
          <a:blipFill>
            <a:blip r:embed="rId4"/>
            <a:stretch>
              <a:fillRect l="0" t="0" r="0" b="-11932"/>
            </a:stretch>
          </a:blipFill>
        </p:spPr>
      </p:sp>
      <p:sp>
        <p:nvSpPr>
          <p:cNvPr name="Freeform 9" id="9"/>
          <p:cNvSpPr/>
          <p:nvPr/>
        </p:nvSpPr>
        <p:spPr>
          <a:xfrm flipH="false" flipV="false" rot="0">
            <a:off x="5769911" y="4573480"/>
            <a:ext cx="6638612" cy="5169819"/>
          </a:xfrm>
          <a:custGeom>
            <a:avLst/>
            <a:gdLst/>
            <a:ahLst/>
            <a:cxnLst/>
            <a:rect r="r" b="b" t="t" l="l"/>
            <a:pathLst>
              <a:path h="5169819" w="6638612">
                <a:moveTo>
                  <a:pt x="0" y="0"/>
                </a:moveTo>
                <a:lnTo>
                  <a:pt x="6638612" y="0"/>
                </a:lnTo>
                <a:lnTo>
                  <a:pt x="6638612" y="5169819"/>
                </a:lnTo>
                <a:lnTo>
                  <a:pt x="0" y="5169819"/>
                </a:lnTo>
                <a:lnTo>
                  <a:pt x="0" y="0"/>
                </a:lnTo>
                <a:close/>
              </a:path>
            </a:pathLst>
          </a:custGeom>
          <a:blipFill>
            <a:blip r:embed="rId5"/>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3E4A9D"/>
        </a:solidFill>
      </p:bgPr>
    </p:bg>
    <p:spTree>
      <p:nvGrpSpPr>
        <p:cNvPr id="1" name=""/>
        <p:cNvGrpSpPr/>
        <p:nvPr/>
      </p:nvGrpSpPr>
      <p:grpSpPr>
        <a:xfrm>
          <a:off x="0" y="0"/>
          <a:ext cx="0" cy="0"/>
          <a:chOff x="0" y="0"/>
          <a:chExt cx="0" cy="0"/>
        </a:xfrm>
      </p:grpSpPr>
      <p:grpSp>
        <p:nvGrpSpPr>
          <p:cNvPr name="Group 2" id="2"/>
          <p:cNvGrpSpPr/>
          <p:nvPr/>
        </p:nvGrpSpPr>
        <p:grpSpPr>
          <a:xfrm rot="0">
            <a:off x="-1434511" y="0"/>
            <a:ext cx="20763012" cy="10400446"/>
            <a:chOff x="0" y="0"/>
            <a:chExt cx="27684017" cy="13867262"/>
          </a:xfrm>
        </p:grpSpPr>
        <p:sp>
          <p:nvSpPr>
            <p:cNvPr name="Freeform 3" id="3"/>
            <p:cNvSpPr/>
            <p:nvPr/>
          </p:nvSpPr>
          <p:spPr>
            <a:xfrm flipH="false" flipV="true" rot="0">
              <a:off x="0" y="50421"/>
              <a:ext cx="13842008" cy="13816841"/>
            </a:xfrm>
            <a:custGeom>
              <a:avLst/>
              <a:gdLst/>
              <a:ahLst/>
              <a:cxnLst/>
              <a:rect r="r" b="b" t="t" l="l"/>
              <a:pathLst>
                <a:path h="13816841" w="13842008">
                  <a:moveTo>
                    <a:pt x="0" y="13816841"/>
                  </a:moveTo>
                  <a:lnTo>
                    <a:pt x="13842008" y="13816841"/>
                  </a:lnTo>
                  <a:lnTo>
                    <a:pt x="13842008" y="0"/>
                  </a:lnTo>
                  <a:lnTo>
                    <a:pt x="0" y="0"/>
                  </a:lnTo>
                  <a:lnTo>
                    <a:pt x="0" y="13816841"/>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3842008" y="0"/>
              <a:ext cx="13842008" cy="13816841"/>
            </a:xfrm>
            <a:custGeom>
              <a:avLst/>
              <a:gdLst/>
              <a:ahLst/>
              <a:cxnLst/>
              <a:rect r="r" b="b" t="t" l="l"/>
              <a:pathLst>
                <a:path h="13816841" w="13842008">
                  <a:moveTo>
                    <a:pt x="0" y="13816841"/>
                  </a:moveTo>
                  <a:lnTo>
                    <a:pt x="13842009" y="13816841"/>
                  </a:lnTo>
                  <a:lnTo>
                    <a:pt x="13842009" y="0"/>
                  </a:lnTo>
                  <a:lnTo>
                    <a:pt x="0" y="0"/>
                  </a:lnTo>
                  <a:lnTo>
                    <a:pt x="0" y="13816841"/>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810147" y="1414424"/>
            <a:ext cx="16667705" cy="8202073"/>
          </a:xfrm>
          <a:custGeom>
            <a:avLst/>
            <a:gdLst/>
            <a:ahLst/>
            <a:cxnLst/>
            <a:rect r="r" b="b" t="t" l="l"/>
            <a:pathLst>
              <a:path h="8202073" w="16667705">
                <a:moveTo>
                  <a:pt x="0" y="0"/>
                </a:moveTo>
                <a:lnTo>
                  <a:pt x="16667706" y="0"/>
                </a:lnTo>
                <a:lnTo>
                  <a:pt x="16667706" y="8202073"/>
                </a:lnTo>
                <a:lnTo>
                  <a:pt x="0" y="8202073"/>
                </a:lnTo>
                <a:lnTo>
                  <a:pt x="0" y="0"/>
                </a:lnTo>
                <a:close/>
              </a:path>
            </a:pathLst>
          </a:custGeom>
          <a:blipFill>
            <a:blip r:embed="rId4"/>
            <a:stretch>
              <a:fillRect l="0" t="-208" r="-1941" b="-17871"/>
            </a:stretch>
          </a:blipFill>
        </p:spPr>
      </p:sp>
      <p:sp>
        <p:nvSpPr>
          <p:cNvPr name="Freeform 6" id="6"/>
          <p:cNvSpPr/>
          <p:nvPr/>
        </p:nvSpPr>
        <p:spPr>
          <a:xfrm flipH="false" flipV="false" rot="0">
            <a:off x="810147" y="1414424"/>
            <a:ext cx="16667705" cy="8202073"/>
          </a:xfrm>
          <a:custGeom>
            <a:avLst/>
            <a:gdLst/>
            <a:ahLst/>
            <a:cxnLst/>
            <a:rect r="r" b="b" t="t" l="l"/>
            <a:pathLst>
              <a:path h="8202073" w="16667705">
                <a:moveTo>
                  <a:pt x="0" y="0"/>
                </a:moveTo>
                <a:lnTo>
                  <a:pt x="16667706" y="0"/>
                </a:lnTo>
                <a:lnTo>
                  <a:pt x="16667706" y="8202073"/>
                </a:lnTo>
                <a:lnTo>
                  <a:pt x="0" y="8202073"/>
                </a:lnTo>
                <a:lnTo>
                  <a:pt x="0" y="0"/>
                </a:lnTo>
                <a:close/>
              </a:path>
            </a:pathLst>
          </a:custGeom>
          <a:blipFill>
            <a:blip r:embed="rId5"/>
            <a:stretch>
              <a:fillRect l="-16925" t="-10777" r="-1306" b="-7252"/>
            </a:stretch>
          </a:blipFill>
        </p:spPr>
      </p:sp>
      <p:sp>
        <p:nvSpPr>
          <p:cNvPr name="TextBox 7" id="7"/>
          <p:cNvSpPr txBox="true"/>
          <p:nvPr/>
        </p:nvSpPr>
        <p:spPr>
          <a:xfrm rot="0">
            <a:off x="5064010" y="493674"/>
            <a:ext cx="7765971" cy="920750"/>
          </a:xfrm>
          <a:prstGeom prst="rect">
            <a:avLst/>
          </a:prstGeom>
        </p:spPr>
        <p:txBody>
          <a:bodyPr anchor="t" rtlCol="false" tIns="0" lIns="0" bIns="0" rIns="0">
            <a:spAutoFit/>
          </a:bodyPr>
          <a:lstStyle/>
          <a:p>
            <a:pPr algn="ctr">
              <a:lnSpc>
                <a:spcPts val="6999"/>
              </a:lnSpc>
              <a:spcBef>
                <a:spcPct val="0"/>
              </a:spcBef>
            </a:pPr>
            <a:r>
              <a:rPr lang="en-US" b="true" sz="6999" spc="-69">
                <a:solidFill>
                  <a:srgbClr val="FFFFFF"/>
                </a:solidFill>
                <a:latin typeface="Bogart Bold"/>
                <a:ea typeface="Bogart Bold"/>
                <a:cs typeface="Bogart Bold"/>
                <a:sym typeface="Bogart Bold"/>
              </a:rPr>
              <a:t>Donation History</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B22F30"/>
        </a:solidFill>
      </p:bgPr>
    </p:bg>
    <p:spTree>
      <p:nvGrpSpPr>
        <p:cNvPr id="1" name=""/>
        <p:cNvGrpSpPr/>
        <p:nvPr/>
      </p:nvGrpSpPr>
      <p:grpSpPr>
        <a:xfrm>
          <a:off x="0" y="0"/>
          <a:ext cx="0" cy="0"/>
          <a:chOff x="0" y="0"/>
          <a:chExt cx="0" cy="0"/>
        </a:xfrm>
      </p:grpSpPr>
      <p:grpSp>
        <p:nvGrpSpPr>
          <p:cNvPr name="Group 2" id="2"/>
          <p:cNvGrpSpPr/>
          <p:nvPr/>
        </p:nvGrpSpPr>
        <p:grpSpPr>
          <a:xfrm rot="0">
            <a:off x="-2475012" y="0"/>
            <a:ext cx="20763012" cy="10400446"/>
            <a:chOff x="0" y="0"/>
            <a:chExt cx="27684017" cy="13867262"/>
          </a:xfrm>
        </p:grpSpPr>
        <p:sp>
          <p:nvSpPr>
            <p:cNvPr name="Freeform 3" id="3"/>
            <p:cNvSpPr/>
            <p:nvPr/>
          </p:nvSpPr>
          <p:spPr>
            <a:xfrm flipH="false" flipV="false" rot="0">
              <a:off x="0" y="50421"/>
              <a:ext cx="13842008" cy="13816841"/>
            </a:xfrm>
            <a:custGeom>
              <a:avLst/>
              <a:gdLst/>
              <a:ahLst/>
              <a:cxnLst/>
              <a:rect r="r" b="b" t="t" l="l"/>
              <a:pathLst>
                <a:path h="13816841" w="13842008">
                  <a:moveTo>
                    <a:pt x="0" y="0"/>
                  </a:moveTo>
                  <a:lnTo>
                    <a:pt x="13842008" y="0"/>
                  </a:lnTo>
                  <a:lnTo>
                    <a:pt x="13842008" y="13816841"/>
                  </a:lnTo>
                  <a:lnTo>
                    <a:pt x="0" y="13816841"/>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842008" y="0"/>
              <a:ext cx="13842008" cy="13816841"/>
            </a:xfrm>
            <a:custGeom>
              <a:avLst/>
              <a:gdLst/>
              <a:ahLst/>
              <a:cxnLst/>
              <a:rect r="r" b="b" t="t" l="l"/>
              <a:pathLst>
                <a:path h="13816841" w="13842008">
                  <a:moveTo>
                    <a:pt x="0" y="0"/>
                  </a:moveTo>
                  <a:lnTo>
                    <a:pt x="13842009" y="0"/>
                  </a:lnTo>
                  <a:lnTo>
                    <a:pt x="13842009" y="13816841"/>
                  </a:lnTo>
                  <a:lnTo>
                    <a:pt x="0" y="13816841"/>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755200" y="1365728"/>
            <a:ext cx="16777599" cy="8259491"/>
          </a:xfrm>
          <a:custGeom>
            <a:avLst/>
            <a:gdLst/>
            <a:ahLst/>
            <a:cxnLst/>
            <a:rect r="r" b="b" t="t" l="l"/>
            <a:pathLst>
              <a:path h="8259491" w="16777599">
                <a:moveTo>
                  <a:pt x="0" y="0"/>
                </a:moveTo>
                <a:lnTo>
                  <a:pt x="16777600" y="0"/>
                </a:lnTo>
                <a:lnTo>
                  <a:pt x="16777600" y="8259491"/>
                </a:lnTo>
                <a:lnTo>
                  <a:pt x="0" y="8259491"/>
                </a:lnTo>
                <a:lnTo>
                  <a:pt x="0" y="0"/>
                </a:lnTo>
                <a:close/>
              </a:path>
            </a:pathLst>
          </a:custGeom>
          <a:blipFill>
            <a:blip r:embed="rId4"/>
            <a:stretch>
              <a:fillRect l="0" t="0" r="0" b="-14007"/>
            </a:stretch>
          </a:blipFill>
        </p:spPr>
      </p:sp>
      <p:sp>
        <p:nvSpPr>
          <p:cNvPr name="TextBox 6" id="6"/>
          <p:cNvSpPr txBox="true"/>
          <p:nvPr/>
        </p:nvSpPr>
        <p:spPr>
          <a:xfrm rot="0">
            <a:off x="2216825" y="444978"/>
            <a:ext cx="13854351" cy="920750"/>
          </a:xfrm>
          <a:prstGeom prst="rect">
            <a:avLst/>
          </a:prstGeom>
        </p:spPr>
        <p:txBody>
          <a:bodyPr anchor="t" rtlCol="false" tIns="0" lIns="0" bIns="0" rIns="0">
            <a:spAutoFit/>
          </a:bodyPr>
          <a:lstStyle/>
          <a:p>
            <a:pPr algn="ctr">
              <a:lnSpc>
                <a:spcPts val="6999"/>
              </a:lnSpc>
              <a:spcBef>
                <a:spcPct val="0"/>
              </a:spcBef>
            </a:pPr>
            <a:r>
              <a:rPr lang="en-US" b="true" sz="6999" spc="-69">
                <a:solidFill>
                  <a:srgbClr val="FFFFFF"/>
                </a:solidFill>
                <a:latin typeface="Bogart Bold"/>
                <a:ea typeface="Bogart Bold"/>
                <a:cs typeface="Bogart Bold"/>
                <a:sym typeface="Bogart Bold"/>
              </a:rPr>
              <a:t>Donation Centers Management</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535EA6"/>
        </a:solidFill>
      </p:bgPr>
    </p:bg>
    <p:spTree>
      <p:nvGrpSpPr>
        <p:cNvPr id="1" name=""/>
        <p:cNvGrpSpPr/>
        <p:nvPr/>
      </p:nvGrpSpPr>
      <p:grpSpPr>
        <a:xfrm>
          <a:off x="0" y="0"/>
          <a:ext cx="0" cy="0"/>
          <a:chOff x="0" y="0"/>
          <a:chExt cx="0" cy="0"/>
        </a:xfrm>
      </p:grpSpPr>
      <p:grpSp>
        <p:nvGrpSpPr>
          <p:cNvPr name="Group 2" id="2"/>
          <p:cNvGrpSpPr/>
          <p:nvPr/>
        </p:nvGrpSpPr>
        <p:grpSpPr>
          <a:xfrm rot="0">
            <a:off x="-10381506" y="0"/>
            <a:ext cx="20763012" cy="10400446"/>
            <a:chOff x="0" y="0"/>
            <a:chExt cx="27684017" cy="13867262"/>
          </a:xfrm>
        </p:grpSpPr>
        <p:sp>
          <p:nvSpPr>
            <p:cNvPr name="Freeform 3" id="3"/>
            <p:cNvSpPr/>
            <p:nvPr/>
          </p:nvSpPr>
          <p:spPr>
            <a:xfrm flipH="false" flipV="true" rot="0">
              <a:off x="0" y="50421"/>
              <a:ext cx="13842008" cy="13816841"/>
            </a:xfrm>
            <a:custGeom>
              <a:avLst/>
              <a:gdLst/>
              <a:ahLst/>
              <a:cxnLst/>
              <a:rect r="r" b="b" t="t" l="l"/>
              <a:pathLst>
                <a:path h="13816841" w="13842008">
                  <a:moveTo>
                    <a:pt x="0" y="13816841"/>
                  </a:moveTo>
                  <a:lnTo>
                    <a:pt x="13842008" y="13816841"/>
                  </a:lnTo>
                  <a:lnTo>
                    <a:pt x="13842008" y="0"/>
                  </a:lnTo>
                  <a:lnTo>
                    <a:pt x="0" y="0"/>
                  </a:lnTo>
                  <a:lnTo>
                    <a:pt x="0" y="13816841"/>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3842008" y="0"/>
              <a:ext cx="13842008" cy="13816841"/>
            </a:xfrm>
            <a:custGeom>
              <a:avLst/>
              <a:gdLst/>
              <a:ahLst/>
              <a:cxnLst/>
              <a:rect r="r" b="b" t="t" l="l"/>
              <a:pathLst>
                <a:path h="13816841" w="13842008">
                  <a:moveTo>
                    <a:pt x="0" y="13816841"/>
                  </a:moveTo>
                  <a:lnTo>
                    <a:pt x="13842009" y="13816841"/>
                  </a:lnTo>
                  <a:lnTo>
                    <a:pt x="13842009" y="0"/>
                  </a:lnTo>
                  <a:lnTo>
                    <a:pt x="0" y="0"/>
                  </a:lnTo>
                  <a:lnTo>
                    <a:pt x="0" y="13816841"/>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430813" y="401797"/>
            <a:ext cx="20763012" cy="10400446"/>
            <a:chOff x="0" y="0"/>
            <a:chExt cx="27684017" cy="13867262"/>
          </a:xfrm>
        </p:grpSpPr>
        <p:sp>
          <p:nvSpPr>
            <p:cNvPr name="Freeform 6" id="6"/>
            <p:cNvSpPr/>
            <p:nvPr/>
          </p:nvSpPr>
          <p:spPr>
            <a:xfrm flipH="false" flipV="true" rot="0">
              <a:off x="0" y="50421"/>
              <a:ext cx="13842008" cy="13816841"/>
            </a:xfrm>
            <a:custGeom>
              <a:avLst/>
              <a:gdLst/>
              <a:ahLst/>
              <a:cxnLst/>
              <a:rect r="r" b="b" t="t" l="l"/>
              <a:pathLst>
                <a:path h="13816841" w="13842008">
                  <a:moveTo>
                    <a:pt x="0" y="13816841"/>
                  </a:moveTo>
                  <a:lnTo>
                    <a:pt x="13842008" y="13816841"/>
                  </a:lnTo>
                  <a:lnTo>
                    <a:pt x="13842008" y="0"/>
                  </a:lnTo>
                  <a:lnTo>
                    <a:pt x="0" y="0"/>
                  </a:lnTo>
                  <a:lnTo>
                    <a:pt x="0" y="13816841"/>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true" rot="0">
              <a:off x="13842008" y="0"/>
              <a:ext cx="13842008" cy="13816841"/>
            </a:xfrm>
            <a:custGeom>
              <a:avLst/>
              <a:gdLst/>
              <a:ahLst/>
              <a:cxnLst/>
              <a:rect r="r" b="b" t="t" l="l"/>
              <a:pathLst>
                <a:path h="13816841" w="13842008">
                  <a:moveTo>
                    <a:pt x="0" y="13816841"/>
                  </a:moveTo>
                  <a:lnTo>
                    <a:pt x="13842009" y="13816841"/>
                  </a:lnTo>
                  <a:lnTo>
                    <a:pt x="13842009" y="0"/>
                  </a:lnTo>
                  <a:lnTo>
                    <a:pt x="0" y="0"/>
                  </a:lnTo>
                  <a:lnTo>
                    <a:pt x="0" y="13816841"/>
                  </a:lnTo>
                  <a:close/>
                </a:path>
              </a:pathLst>
            </a:custGeom>
            <a:blipFill>
              <a:blip r:embed="rId4">
                <a:alphaModFix amt="80000"/>
                <a:extLst>
                  <a:ext uri="{96DAC541-7B7A-43D3-8B79-37D633B846F1}">
                    <asvg:svgBlip xmlns:asvg="http://schemas.microsoft.com/office/drawing/2016/SVG/main" r:embed="rId5"/>
                  </a:ext>
                </a:extLst>
              </a:blip>
              <a:stretch>
                <a:fillRect l="0" t="0" r="0" b="0"/>
              </a:stretch>
            </a:blipFill>
          </p:spPr>
        </p:sp>
      </p:grpSp>
      <p:grpSp>
        <p:nvGrpSpPr>
          <p:cNvPr name="Group 8" id="8"/>
          <p:cNvGrpSpPr/>
          <p:nvPr/>
        </p:nvGrpSpPr>
        <p:grpSpPr>
          <a:xfrm rot="0">
            <a:off x="-11138591" y="-113446"/>
            <a:ext cx="20763012" cy="10400446"/>
            <a:chOff x="0" y="0"/>
            <a:chExt cx="27684017" cy="13867262"/>
          </a:xfrm>
        </p:grpSpPr>
        <p:sp>
          <p:nvSpPr>
            <p:cNvPr name="Freeform 9" id="9"/>
            <p:cNvSpPr/>
            <p:nvPr/>
          </p:nvSpPr>
          <p:spPr>
            <a:xfrm flipH="false" flipV="true" rot="0">
              <a:off x="0" y="50421"/>
              <a:ext cx="13842008" cy="13816841"/>
            </a:xfrm>
            <a:custGeom>
              <a:avLst/>
              <a:gdLst/>
              <a:ahLst/>
              <a:cxnLst/>
              <a:rect r="r" b="b" t="t" l="l"/>
              <a:pathLst>
                <a:path h="13816841" w="13842008">
                  <a:moveTo>
                    <a:pt x="0" y="13816841"/>
                  </a:moveTo>
                  <a:lnTo>
                    <a:pt x="13842008" y="13816841"/>
                  </a:lnTo>
                  <a:lnTo>
                    <a:pt x="13842008" y="0"/>
                  </a:lnTo>
                  <a:lnTo>
                    <a:pt x="0" y="0"/>
                  </a:lnTo>
                  <a:lnTo>
                    <a:pt x="0" y="13816841"/>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true" rot="0">
              <a:off x="13842008" y="0"/>
              <a:ext cx="13842008" cy="13816841"/>
            </a:xfrm>
            <a:custGeom>
              <a:avLst/>
              <a:gdLst/>
              <a:ahLst/>
              <a:cxnLst/>
              <a:rect r="r" b="b" t="t" l="l"/>
              <a:pathLst>
                <a:path h="13816841" w="13842008">
                  <a:moveTo>
                    <a:pt x="0" y="13816841"/>
                  </a:moveTo>
                  <a:lnTo>
                    <a:pt x="13842009" y="13816841"/>
                  </a:lnTo>
                  <a:lnTo>
                    <a:pt x="13842009" y="0"/>
                  </a:lnTo>
                  <a:lnTo>
                    <a:pt x="0" y="0"/>
                  </a:lnTo>
                  <a:lnTo>
                    <a:pt x="0" y="13816841"/>
                  </a:lnTo>
                  <a:close/>
                </a:path>
              </a:pathLst>
            </a:custGeom>
            <a:blipFill>
              <a:blip r:embed="rId4">
                <a:alphaModFix amt="80000"/>
                <a:extLst>
                  <a:ext uri="{96DAC541-7B7A-43D3-8B79-37D633B846F1}">
                    <asvg:svgBlip xmlns:asvg="http://schemas.microsoft.com/office/drawing/2016/SVG/main" r:embed="rId5"/>
                  </a:ext>
                </a:extLst>
              </a:blip>
              <a:stretch>
                <a:fillRect l="0" t="0" r="0" b="0"/>
              </a:stretch>
            </a:blipFill>
          </p:spPr>
        </p:sp>
      </p:grpSp>
      <p:sp>
        <p:nvSpPr>
          <p:cNvPr name="Freeform 11" id="11"/>
          <p:cNvSpPr/>
          <p:nvPr/>
        </p:nvSpPr>
        <p:spPr>
          <a:xfrm flipH="false" flipV="false" rot="0">
            <a:off x="1028700" y="1487220"/>
            <a:ext cx="16230600" cy="8086760"/>
          </a:xfrm>
          <a:custGeom>
            <a:avLst/>
            <a:gdLst/>
            <a:ahLst/>
            <a:cxnLst/>
            <a:rect r="r" b="b" t="t" l="l"/>
            <a:pathLst>
              <a:path h="8086760" w="16230600">
                <a:moveTo>
                  <a:pt x="0" y="0"/>
                </a:moveTo>
                <a:lnTo>
                  <a:pt x="16230600" y="0"/>
                </a:lnTo>
                <a:lnTo>
                  <a:pt x="16230600" y="8086760"/>
                </a:lnTo>
                <a:lnTo>
                  <a:pt x="0" y="8086760"/>
                </a:lnTo>
                <a:lnTo>
                  <a:pt x="0" y="0"/>
                </a:lnTo>
                <a:close/>
              </a:path>
            </a:pathLst>
          </a:custGeom>
          <a:blipFill>
            <a:blip r:embed="rId6"/>
            <a:stretch>
              <a:fillRect l="0" t="-1687" r="0" b="-10958"/>
            </a:stretch>
          </a:blipFill>
        </p:spPr>
      </p:sp>
      <p:sp>
        <p:nvSpPr>
          <p:cNvPr name="TextBox 12" id="12"/>
          <p:cNvSpPr txBox="true"/>
          <p:nvPr/>
        </p:nvSpPr>
        <p:spPr>
          <a:xfrm rot="0">
            <a:off x="5598378" y="544672"/>
            <a:ext cx="7091243" cy="920750"/>
          </a:xfrm>
          <a:prstGeom prst="rect">
            <a:avLst/>
          </a:prstGeom>
        </p:spPr>
        <p:txBody>
          <a:bodyPr anchor="t" rtlCol="false" tIns="0" lIns="0" bIns="0" rIns="0">
            <a:spAutoFit/>
          </a:bodyPr>
          <a:lstStyle/>
          <a:p>
            <a:pPr algn="ctr">
              <a:lnSpc>
                <a:spcPts val="6999"/>
              </a:lnSpc>
              <a:spcBef>
                <a:spcPct val="0"/>
              </a:spcBef>
            </a:pPr>
            <a:r>
              <a:rPr lang="en-US" b="true" sz="6999" spc="-69">
                <a:solidFill>
                  <a:srgbClr val="FFFFFF"/>
                </a:solidFill>
                <a:latin typeface="Bogart Bold"/>
                <a:ea typeface="Bogart Bold"/>
                <a:cs typeface="Bogart Bold"/>
                <a:sym typeface="Bogart Bold"/>
              </a:rPr>
              <a:t>Add New Center</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3E4A9D"/>
        </a:solidFill>
      </p:bgPr>
    </p:bg>
    <p:spTree>
      <p:nvGrpSpPr>
        <p:cNvPr id="1" name=""/>
        <p:cNvGrpSpPr/>
        <p:nvPr/>
      </p:nvGrpSpPr>
      <p:grpSpPr>
        <a:xfrm>
          <a:off x="0" y="0"/>
          <a:ext cx="0" cy="0"/>
          <a:chOff x="0" y="0"/>
          <a:chExt cx="0" cy="0"/>
        </a:xfrm>
      </p:grpSpPr>
      <p:grpSp>
        <p:nvGrpSpPr>
          <p:cNvPr name="Group 2" id="2"/>
          <p:cNvGrpSpPr/>
          <p:nvPr/>
        </p:nvGrpSpPr>
        <p:grpSpPr>
          <a:xfrm rot="0">
            <a:off x="-1237506" y="-56723"/>
            <a:ext cx="20763012" cy="10400446"/>
            <a:chOff x="0" y="0"/>
            <a:chExt cx="27684017" cy="13867262"/>
          </a:xfrm>
        </p:grpSpPr>
        <p:sp>
          <p:nvSpPr>
            <p:cNvPr name="Freeform 3" id="3"/>
            <p:cNvSpPr/>
            <p:nvPr/>
          </p:nvSpPr>
          <p:spPr>
            <a:xfrm flipH="false" flipV="true" rot="0">
              <a:off x="0" y="50421"/>
              <a:ext cx="13842008" cy="13816841"/>
            </a:xfrm>
            <a:custGeom>
              <a:avLst/>
              <a:gdLst/>
              <a:ahLst/>
              <a:cxnLst/>
              <a:rect r="r" b="b" t="t" l="l"/>
              <a:pathLst>
                <a:path h="13816841" w="13842008">
                  <a:moveTo>
                    <a:pt x="0" y="13816841"/>
                  </a:moveTo>
                  <a:lnTo>
                    <a:pt x="13842008" y="13816841"/>
                  </a:lnTo>
                  <a:lnTo>
                    <a:pt x="13842008" y="0"/>
                  </a:lnTo>
                  <a:lnTo>
                    <a:pt x="0" y="0"/>
                  </a:lnTo>
                  <a:lnTo>
                    <a:pt x="0" y="13816841"/>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3842008" y="0"/>
              <a:ext cx="13842008" cy="13816841"/>
            </a:xfrm>
            <a:custGeom>
              <a:avLst/>
              <a:gdLst/>
              <a:ahLst/>
              <a:cxnLst/>
              <a:rect r="r" b="b" t="t" l="l"/>
              <a:pathLst>
                <a:path h="13816841" w="13842008">
                  <a:moveTo>
                    <a:pt x="0" y="13816841"/>
                  </a:moveTo>
                  <a:lnTo>
                    <a:pt x="13842009" y="13816841"/>
                  </a:lnTo>
                  <a:lnTo>
                    <a:pt x="13842009" y="0"/>
                  </a:lnTo>
                  <a:lnTo>
                    <a:pt x="0" y="0"/>
                  </a:lnTo>
                  <a:lnTo>
                    <a:pt x="0" y="13816841"/>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1652442"/>
            <a:ext cx="16230600" cy="7920113"/>
            <a:chOff x="0" y="0"/>
            <a:chExt cx="6851469" cy="3343340"/>
          </a:xfrm>
        </p:grpSpPr>
        <p:sp>
          <p:nvSpPr>
            <p:cNvPr name="Freeform 6" id="6"/>
            <p:cNvSpPr/>
            <p:nvPr/>
          </p:nvSpPr>
          <p:spPr>
            <a:xfrm flipH="false" flipV="false" rot="0">
              <a:off x="0" y="-1270"/>
              <a:ext cx="6852739" cy="3342070"/>
            </a:xfrm>
            <a:custGeom>
              <a:avLst/>
              <a:gdLst/>
              <a:ahLst/>
              <a:cxnLst/>
              <a:rect r="r" b="b" t="t" l="l"/>
              <a:pathLst>
                <a:path h="3342070" w="6852739">
                  <a:moveTo>
                    <a:pt x="6841309" y="27940"/>
                  </a:moveTo>
                  <a:cubicBezTo>
                    <a:pt x="6832419" y="24130"/>
                    <a:pt x="6823529" y="21590"/>
                    <a:pt x="6814639" y="21590"/>
                  </a:cubicBezTo>
                  <a:cubicBezTo>
                    <a:pt x="6787969" y="20320"/>
                    <a:pt x="6687027" y="20320"/>
                    <a:pt x="6573396" y="17780"/>
                  </a:cubicBezTo>
                  <a:cubicBezTo>
                    <a:pt x="6313667" y="12700"/>
                    <a:pt x="6059349" y="6350"/>
                    <a:pt x="5799620" y="3810"/>
                  </a:cubicBezTo>
                  <a:cubicBezTo>
                    <a:pt x="5588590" y="1270"/>
                    <a:pt x="5382971" y="3810"/>
                    <a:pt x="5171941" y="2540"/>
                  </a:cubicBezTo>
                  <a:cubicBezTo>
                    <a:pt x="5079953" y="2540"/>
                    <a:pt x="4987966" y="0"/>
                    <a:pt x="4895979" y="2540"/>
                  </a:cubicBezTo>
                  <a:cubicBezTo>
                    <a:pt x="4674127" y="10160"/>
                    <a:pt x="4452275" y="11430"/>
                    <a:pt x="4225012" y="8890"/>
                  </a:cubicBezTo>
                  <a:cubicBezTo>
                    <a:pt x="4111380" y="7620"/>
                    <a:pt x="3997749" y="7620"/>
                    <a:pt x="3884117" y="7620"/>
                  </a:cubicBezTo>
                  <a:cubicBezTo>
                    <a:pt x="3678498" y="7620"/>
                    <a:pt x="3472879" y="7620"/>
                    <a:pt x="3267261" y="6350"/>
                  </a:cubicBezTo>
                  <a:cubicBezTo>
                    <a:pt x="3050820" y="5080"/>
                    <a:pt x="918876" y="2540"/>
                    <a:pt x="707846" y="1270"/>
                  </a:cubicBezTo>
                  <a:cubicBezTo>
                    <a:pt x="534693" y="0"/>
                    <a:pt x="366952" y="1270"/>
                    <a:pt x="193799" y="1270"/>
                  </a:cubicBezTo>
                  <a:cubicBezTo>
                    <a:pt x="74756" y="1270"/>
                    <a:pt x="33020" y="3810"/>
                    <a:pt x="5080" y="5080"/>
                  </a:cubicBezTo>
                  <a:cubicBezTo>
                    <a:pt x="3810" y="5080"/>
                    <a:pt x="2540" y="7620"/>
                    <a:pt x="0" y="8890"/>
                  </a:cubicBezTo>
                  <a:cubicBezTo>
                    <a:pt x="1270" y="21590"/>
                    <a:pt x="3810" y="34290"/>
                    <a:pt x="5080" y="46990"/>
                  </a:cubicBezTo>
                  <a:cubicBezTo>
                    <a:pt x="15240" y="172141"/>
                    <a:pt x="16510" y="319441"/>
                    <a:pt x="17780" y="464157"/>
                  </a:cubicBezTo>
                  <a:cubicBezTo>
                    <a:pt x="19050" y="611457"/>
                    <a:pt x="17780" y="758758"/>
                    <a:pt x="16510" y="908642"/>
                  </a:cubicBezTo>
                  <a:cubicBezTo>
                    <a:pt x="15240" y="1061111"/>
                    <a:pt x="2540" y="2660740"/>
                    <a:pt x="2540" y="2813208"/>
                  </a:cubicBezTo>
                  <a:cubicBezTo>
                    <a:pt x="2540" y="2963093"/>
                    <a:pt x="1270" y="3112977"/>
                    <a:pt x="0" y="3262862"/>
                  </a:cubicBezTo>
                  <a:cubicBezTo>
                    <a:pt x="0" y="3287460"/>
                    <a:pt x="3810" y="3297620"/>
                    <a:pt x="15240" y="3302700"/>
                  </a:cubicBezTo>
                  <a:cubicBezTo>
                    <a:pt x="22860" y="3306510"/>
                    <a:pt x="31750" y="3309050"/>
                    <a:pt x="40640" y="3310320"/>
                  </a:cubicBezTo>
                  <a:cubicBezTo>
                    <a:pt x="188388" y="3315400"/>
                    <a:pt x="394007" y="3319210"/>
                    <a:pt x="599625" y="3324290"/>
                  </a:cubicBezTo>
                  <a:cubicBezTo>
                    <a:pt x="713257" y="3326830"/>
                    <a:pt x="826888" y="3331910"/>
                    <a:pt x="940520" y="3333180"/>
                  </a:cubicBezTo>
                  <a:cubicBezTo>
                    <a:pt x="1129906" y="3335720"/>
                    <a:pt x="3240205" y="3336990"/>
                    <a:pt x="3429591" y="3338260"/>
                  </a:cubicBezTo>
                  <a:cubicBezTo>
                    <a:pt x="3456646" y="3338260"/>
                    <a:pt x="3483701" y="3338260"/>
                    <a:pt x="3510756" y="3338260"/>
                  </a:cubicBezTo>
                  <a:cubicBezTo>
                    <a:pt x="3640621" y="3338260"/>
                    <a:pt x="3775897" y="3336990"/>
                    <a:pt x="3905761" y="3336990"/>
                  </a:cubicBezTo>
                  <a:cubicBezTo>
                    <a:pt x="4057270" y="3336990"/>
                    <a:pt x="4203367" y="3338260"/>
                    <a:pt x="4354876" y="3338260"/>
                  </a:cubicBezTo>
                  <a:cubicBezTo>
                    <a:pt x="4576728" y="3338260"/>
                    <a:pt x="4803991" y="3338260"/>
                    <a:pt x="5025843" y="3338260"/>
                  </a:cubicBezTo>
                  <a:cubicBezTo>
                    <a:pt x="5231462" y="3338260"/>
                    <a:pt x="5437081" y="3339530"/>
                    <a:pt x="5642700" y="3340800"/>
                  </a:cubicBezTo>
                  <a:cubicBezTo>
                    <a:pt x="5734687" y="3340800"/>
                    <a:pt x="5832086" y="3342070"/>
                    <a:pt x="5924073" y="3342070"/>
                  </a:cubicBezTo>
                  <a:cubicBezTo>
                    <a:pt x="6221680" y="3340800"/>
                    <a:pt x="6513874" y="3334450"/>
                    <a:pt x="6791779" y="3334450"/>
                  </a:cubicBezTo>
                  <a:cubicBezTo>
                    <a:pt x="6795589" y="3334450"/>
                    <a:pt x="6800669" y="3331910"/>
                    <a:pt x="6804479" y="3329370"/>
                  </a:cubicBezTo>
                  <a:cubicBezTo>
                    <a:pt x="6809559" y="3325560"/>
                    <a:pt x="6812099" y="3319210"/>
                    <a:pt x="6814639" y="3316670"/>
                  </a:cubicBezTo>
                  <a:cubicBezTo>
                    <a:pt x="6815909" y="3244772"/>
                    <a:pt x="6817179" y="3136235"/>
                    <a:pt x="6818449" y="3027698"/>
                  </a:cubicBezTo>
                  <a:cubicBezTo>
                    <a:pt x="6819719" y="2859724"/>
                    <a:pt x="6829879" y="1247174"/>
                    <a:pt x="6831149" y="1079200"/>
                  </a:cubicBezTo>
                  <a:cubicBezTo>
                    <a:pt x="6831149" y="978416"/>
                    <a:pt x="6832419" y="877632"/>
                    <a:pt x="6833689" y="776847"/>
                  </a:cubicBezTo>
                  <a:cubicBezTo>
                    <a:pt x="6834959" y="668310"/>
                    <a:pt x="6836229" y="559773"/>
                    <a:pt x="6838769" y="451236"/>
                  </a:cubicBezTo>
                  <a:cubicBezTo>
                    <a:pt x="6840039" y="386631"/>
                    <a:pt x="6840039" y="319441"/>
                    <a:pt x="6845119" y="254836"/>
                  </a:cubicBezTo>
                  <a:cubicBezTo>
                    <a:pt x="6850199" y="177309"/>
                    <a:pt x="6852739" y="102367"/>
                    <a:pt x="6851469" y="44450"/>
                  </a:cubicBezTo>
                  <a:cubicBezTo>
                    <a:pt x="6851469" y="38100"/>
                    <a:pt x="6847659" y="30480"/>
                    <a:pt x="6841309" y="27940"/>
                  </a:cubicBezTo>
                  <a:close/>
                </a:path>
              </a:pathLst>
            </a:custGeom>
            <a:solidFill>
              <a:srgbClr val="FFFFFF"/>
            </a:solidFill>
          </p:spPr>
        </p:sp>
      </p:grpSp>
      <p:sp>
        <p:nvSpPr>
          <p:cNvPr name="TextBox 7" id="7"/>
          <p:cNvSpPr txBox="true"/>
          <p:nvPr/>
        </p:nvSpPr>
        <p:spPr>
          <a:xfrm rot="0">
            <a:off x="1448184" y="4053648"/>
            <a:ext cx="15111102" cy="389255"/>
          </a:xfrm>
          <a:prstGeom prst="rect">
            <a:avLst/>
          </a:prstGeom>
        </p:spPr>
        <p:txBody>
          <a:bodyPr anchor="t" rtlCol="false" tIns="0" lIns="0" bIns="0" rIns="0">
            <a:spAutoFit/>
          </a:bodyPr>
          <a:lstStyle/>
          <a:p>
            <a:pPr algn="just" marL="496571" indent="-248285" lvl="1">
              <a:lnSpc>
                <a:spcPts val="3220"/>
              </a:lnSpc>
              <a:spcBef>
                <a:spcPct val="0"/>
              </a:spcBef>
              <a:buFont typeface="Arial"/>
              <a:buChar char="•"/>
            </a:pPr>
            <a:r>
              <a:rPr lang="en-US" b="true" sz="2300">
                <a:solidFill>
                  <a:srgbClr val="000000"/>
                </a:solidFill>
                <a:latin typeface="Quicksand Bold"/>
                <a:ea typeface="Quicksand Bold"/>
                <a:cs typeface="Quicksand Bold"/>
                <a:sym typeface="Quicksand Bold"/>
              </a:rPr>
              <a:t>User Management System in Admin Dashboard</a:t>
            </a:r>
          </a:p>
        </p:txBody>
      </p:sp>
      <p:sp>
        <p:nvSpPr>
          <p:cNvPr name="TextBox 8" id="8"/>
          <p:cNvSpPr txBox="true"/>
          <p:nvPr/>
        </p:nvSpPr>
        <p:spPr>
          <a:xfrm rot="0">
            <a:off x="1970214" y="4481003"/>
            <a:ext cx="14347571" cy="1189355"/>
          </a:xfrm>
          <a:prstGeom prst="rect">
            <a:avLst/>
          </a:prstGeom>
        </p:spPr>
        <p:txBody>
          <a:bodyPr anchor="t" rtlCol="false" tIns="0" lIns="0" bIns="0" rIns="0">
            <a:spAutoFit/>
          </a:bodyPr>
          <a:lstStyle/>
          <a:p>
            <a:pPr algn="just">
              <a:lnSpc>
                <a:spcPts val="3220"/>
              </a:lnSpc>
              <a:spcBef>
                <a:spcPct val="0"/>
              </a:spcBef>
            </a:pPr>
            <a:r>
              <a:rPr lang="en-US" sz="2300">
                <a:solidFill>
                  <a:srgbClr val="000000"/>
                </a:solidFill>
                <a:latin typeface="Quicksand"/>
                <a:ea typeface="Quicksand"/>
                <a:cs typeface="Quicksand"/>
                <a:sym typeface="Quicksand"/>
              </a:rPr>
              <a:t>Th</a:t>
            </a:r>
            <a:r>
              <a:rPr lang="en-US" sz="2300">
                <a:solidFill>
                  <a:srgbClr val="000000"/>
                </a:solidFill>
                <a:latin typeface="Quicksand"/>
                <a:ea typeface="Quicksand"/>
                <a:cs typeface="Quicksand"/>
                <a:sym typeface="Quicksand"/>
              </a:rPr>
              <a:t>e User Management System in the Admin Portal allows administrators to view, edit, and delete user records, ensuring accurate donor information and platform integrity. It provides full control over user roles and activity monitoring for secure and efficient management.</a:t>
            </a:r>
          </a:p>
        </p:txBody>
      </p:sp>
      <p:sp>
        <p:nvSpPr>
          <p:cNvPr name="TextBox 9" id="9"/>
          <p:cNvSpPr txBox="true"/>
          <p:nvPr/>
        </p:nvSpPr>
        <p:spPr>
          <a:xfrm rot="0">
            <a:off x="1448184" y="5708458"/>
            <a:ext cx="15111102" cy="389255"/>
          </a:xfrm>
          <a:prstGeom prst="rect">
            <a:avLst/>
          </a:prstGeom>
        </p:spPr>
        <p:txBody>
          <a:bodyPr anchor="t" rtlCol="false" tIns="0" lIns="0" bIns="0" rIns="0">
            <a:spAutoFit/>
          </a:bodyPr>
          <a:lstStyle/>
          <a:p>
            <a:pPr algn="just" marL="496571" indent="-248285" lvl="1">
              <a:lnSpc>
                <a:spcPts val="3220"/>
              </a:lnSpc>
              <a:spcBef>
                <a:spcPct val="0"/>
              </a:spcBef>
              <a:buFont typeface="Arial"/>
              <a:buChar char="•"/>
            </a:pPr>
            <a:r>
              <a:rPr lang="en-US" b="true" sz="2300">
                <a:solidFill>
                  <a:srgbClr val="000000"/>
                </a:solidFill>
                <a:latin typeface="Quicksand Bold"/>
                <a:ea typeface="Quicksand Bold"/>
                <a:cs typeface="Quicksand Bold"/>
                <a:sym typeface="Quicksand Bold"/>
              </a:rPr>
              <a:t>Emergency Blood Request System</a:t>
            </a:r>
          </a:p>
        </p:txBody>
      </p:sp>
      <p:sp>
        <p:nvSpPr>
          <p:cNvPr name="TextBox 10" id="10"/>
          <p:cNvSpPr txBox="true"/>
          <p:nvPr/>
        </p:nvSpPr>
        <p:spPr>
          <a:xfrm rot="0">
            <a:off x="1970214" y="6135813"/>
            <a:ext cx="14347571" cy="1189355"/>
          </a:xfrm>
          <a:prstGeom prst="rect">
            <a:avLst/>
          </a:prstGeom>
        </p:spPr>
        <p:txBody>
          <a:bodyPr anchor="t" rtlCol="false" tIns="0" lIns="0" bIns="0" rIns="0">
            <a:spAutoFit/>
          </a:bodyPr>
          <a:lstStyle/>
          <a:p>
            <a:pPr algn="just">
              <a:lnSpc>
                <a:spcPts val="3220"/>
              </a:lnSpc>
              <a:spcBef>
                <a:spcPct val="0"/>
              </a:spcBef>
            </a:pPr>
            <a:r>
              <a:rPr lang="en-US" sz="2300">
                <a:solidFill>
                  <a:srgbClr val="000000"/>
                </a:solidFill>
                <a:latin typeface="Quicksand"/>
                <a:ea typeface="Quicksand"/>
                <a:cs typeface="Quicksand"/>
                <a:sym typeface="Quicksand"/>
              </a:rPr>
              <a:t>Th</a:t>
            </a:r>
            <a:r>
              <a:rPr lang="en-US" sz="2300">
                <a:solidFill>
                  <a:srgbClr val="000000"/>
                </a:solidFill>
                <a:latin typeface="Quicksand"/>
                <a:ea typeface="Quicksand"/>
                <a:cs typeface="Quicksand"/>
                <a:sym typeface="Quicksand"/>
              </a:rPr>
              <a:t>is feature allows users or hospitals to post urgent blood requirements by specifying the needed blood type, location, and contact information. Registered donors near the request location are notified instantly through email or in-app alerts. </a:t>
            </a:r>
          </a:p>
        </p:txBody>
      </p:sp>
      <p:sp>
        <p:nvSpPr>
          <p:cNvPr name="TextBox 11" id="11"/>
          <p:cNvSpPr txBox="true"/>
          <p:nvPr/>
        </p:nvSpPr>
        <p:spPr>
          <a:xfrm rot="0">
            <a:off x="4425851" y="665017"/>
            <a:ext cx="9436298" cy="920750"/>
          </a:xfrm>
          <a:prstGeom prst="rect">
            <a:avLst/>
          </a:prstGeom>
        </p:spPr>
        <p:txBody>
          <a:bodyPr anchor="t" rtlCol="false" tIns="0" lIns="0" bIns="0" rIns="0">
            <a:spAutoFit/>
          </a:bodyPr>
          <a:lstStyle/>
          <a:p>
            <a:pPr algn="ctr">
              <a:lnSpc>
                <a:spcPts val="6999"/>
              </a:lnSpc>
              <a:spcBef>
                <a:spcPct val="0"/>
              </a:spcBef>
            </a:pPr>
            <a:r>
              <a:rPr lang="en-US" b="true" sz="6999" spc="-69">
                <a:solidFill>
                  <a:srgbClr val="FFFFFF"/>
                </a:solidFill>
                <a:latin typeface="Bogart Bold"/>
                <a:ea typeface="Bogart Bold"/>
                <a:cs typeface="Bogart Bold"/>
                <a:sym typeface="Bogart Bold"/>
              </a:rPr>
              <a:t>Future Enhancement</a:t>
            </a:r>
          </a:p>
        </p:txBody>
      </p:sp>
      <p:sp>
        <p:nvSpPr>
          <p:cNvPr name="TextBox 12" id="12"/>
          <p:cNvSpPr txBox="true"/>
          <p:nvPr/>
        </p:nvSpPr>
        <p:spPr>
          <a:xfrm rot="0">
            <a:off x="1448184" y="1998471"/>
            <a:ext cx="15111102" cy="389255"/>
          </a:xfrm>
          <a:prstGeom prst="rect">
            <a:avLst/>
          </a:prstGeom>
        </p:spPr>
        <p:txBody>
          <a:bodyPr anchor="t" rtlCol="false" tIns="0" lIns="0" bIns="0" rIns="0">
            <a:spAutoFit/>
          </a:bodyPr>
          <a:lstStyle/>
          <a:p>
            <a:pPr algn="just" marL="496571" indent="-248285" lvl="1">
              <a:lnSpc>
                <a:spcPts val="3220"/>
              </a:lnSpc>
              <a:spcBef>
                <a:spcPct val="0"/>
              </a:spcBef>
              <a:buFont typeface="Arial"/>
              <a:buChar char="•"/>
            </a:pPr>
            <a:r>
              <a:rPr lang="en-US" b="true" sz="2300">
                <a:solidFill>
                  <a:srgbClr val="000000"/>
                </a:solidFill>
                <a:latin typeface="Quicksand Bold"/>
                <a:ea typeface="Quicksand Bold"/>
                <a:cs typeface="Quicksand Bold"/>
                <a:sym typeface="Quicksand Bold"/>
              </a:rPr>
              <a:t>Hospital Management Page</a:t>
            </a:r>
          </a:p>
        </p:txBody>
      </p:sp>
      <p:sp>
        <p:nvSpPr>
          <p:cNvPr name="TextBox 13" id="13"/>
          <p:cNvSpPr txBox="true"/>
          <p:nvPr/>
        </p:nvSpPr>
        <p:spPr>
          <a:xfrm rot="0">
            <a:off x="1970214" y="2425984"/>
            <a:ext cx="14347571" cy="1589405"/>
          </a:xfrm>
          <a:prstGeom prst="rect">
            <a:avLst/>
          </a:prstGeom>
        </p:spPr>
        <p:txBody>
          <a:bodyPr anchor="t" rtlCol="false" tIns="0" lIns="0" bIns="0" rIns="0">
            <a:spAutoFit/>
          </a:bodyPr>
          <a:lstStyle/>
          <a:p>
            <a:pPr algn="just">
              <a:lnSpc>
                <a:spcPts val="3220"/>
              </a:lnSpc>
              <a:spcBef>
                <a:spcPct val="0"/>
              </a:spcBef>
            </a:pPr>
            <a:r>
              <a:rPr lang="en-US" sz="2300">
                <a:solidFill>
                  <a:srgbClr val="000000"/>
                </a:solidFill>
                <a:latin typeface="Quicksand"/>
                <a:ea typeface="Quicksand"/>
                <a:cs typeface="Quicksand"/>
                <a:sym typeface="Quicksand"/>
              </a:rPr>
              <a:t>Th</a:t>
            </a:r>
            <a:r>
              <a:rPr lang="en-US" sz="2300">
                <a:solidFill>
                  <a:srgbClr val="000000"/>
                </a:solidFill>
                <a:latin typeface="Quicksand"/>
                <a:ea typeface="Quicksand"/>
                <a:cs typeface="Quicksand"/>
                <a:sym typeface="Quicksand"/>
              </a:rPr>
              <a:t>is feature will allow hospitals and healthcare administrators to efficiently manage donor appointments, monitor blood inventory levels, oversee blood drive participation, and handle staff assignments. The dashboard will provide real-time data, alerts, and administrative tools to streamline hospital-side operations within the HopeDrop system.</a:t>
            </a:r>
          </a:p>
        </p:txBody>
      </p:sp>
      <p:sp>
        <p:nvSpPr>
          <p:cNvPr name="TextBox 14" id="14"/>
          <p:cNvSpPr txBox="true"/>
          <p:nvPr/>
        </p:nvSpPr>
        <p:spPr>
          <a:xfrm rot="0">
            <a:off x="1448184" y="7363268"/>
            <a:ext cx="15111102" cy="389255"/>
          </a:xfrm>
          <a:prstGeom prst="rect">
            <a:avLst/>
          </a:prstGeom>
        </p:spPr>
        <p:txBody>
          <a:bodyPr anchor="t" rtlCol="false" tIns="0" lIns="0" bIns="0" rIns="0">
            <a:spAutoFit/>
          </a:bodyPr>
          <a:lstStyle/>
          <a:p>
            <a:pPr algn="just" marL="496571" indent="-248285" lvl="1">
              <a:lnSpc>
                <a:spcPts val="3220"/>
              </a:lnSpc>
              <a:spcBef>
                <a:spcPct val="0"/>
              </a:spcBef>
              <a:buFont typeface="Arial"/>
              <a:buChar char="•"/>
            </a:pPr>
            <a:r>
              <a:rPr lang="en-US" b="true" sz="2300">
                <a:solidFill>
                  <a:srgbClr val="000000"/>
                </a:solidFill>
                <a:latin typeface="Quicksand Bold"/>
                <a:ea typeface="Quicksand Bold"/>
                <a:cs typeface="Quicksand Bold"/>
                <a:sym typeface="Quicksand Bold"/>
              </a:rPr>
              <a:t>Advanced Analytics Dashboard</a:t>
            </a:r>
          </a:p>
        </p:txBody>
      </p:sp>
      <p:sp>
        <p:nvSpPr>
          <p:cNvPr name="TextBox 15" id="15"/>
          <p:cNvSpPr txBox="true"/>
          <p:nvPr/>
        </p:nvSpPr>
        <p:spPr>
          <a:xfrm rot="0">
            <a:off x="1970214" y="7790623"/>
            <a:ext cx="14347571" cy="1189355"/>
          </a:xfrm>
          <a:prstGeom prst="rect">
            <a:avLst/>
          </a:prstGeom>
        </p:spPr>
        <p:txBody>
          <a:bodyPr anchor="t" rtlCol="false" tIns="0" lIns="0" bIns="0" rIns="0">
            <a:spAutoFit/>
          </a:bodyPr>
          <a:lstStyle/>
          <a:p>
            <a:pPr algn="just">
              <a:lnSpc>
                <a:spcPts val="3220"/>
              </a:lnSpc>
              <a:spcBef>
                <a:spcPct val="0"/>
              </a:spcBef>
            </a:pPr>
            <a:r>
              <a:rPr lang="en-US" sz="2300">
                <a:solidFill>
                  <a:srgbClr val="000000"/>
                </a:solidFill>
                <a:latin typeface="Quicksand"/>
                <a:ea typeface="Quicksand"/>
                <a:cs typeface="Quicksand"/>
                <a:sym typeface="Quicksand"/>
              </a:rPr>
              <a:t>Adding a detailed analytics dashboard for both admins and hosts can provide real-time insights into donation metrics, demographic statistics, donor retention, and performance indicators across regions or time periods. These analytics can be visualized using dynamic charting libraries.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B22F30"/>
        </a:solidFill>
      </p:bgPr>
    </p:bg>
    <p:spTree>
      <p:nvGrpSpPr>
        <p:cNvPr id="1" name=""/>
        <p:cNvGrpSpPr/>
        <p:nvPr/>
      </p:nvGrpSpPr>
      <p:grpSpPr>
        <a:xfrm>
          <a:off x="0" y="0"/>
          <a:ext cx="0" cy="0"/>
          <a:chOff x="0" y="0"/>
          <a:chExt cx="0" cy="0"/>
        </a:xfrm>
      </p:grpSpPr>
      <p:grpSp>
        <p:nvGrpSpPr>
          <p:cNvPr name="Group 2" id="2"/>
          <p:cNvGrpSpPr/>
          <p:nvPr/>
        </p:nvGrpSpPr>
        <p:grpSpPr>
          <a:xfrm rot="0">
            <a:off x="-2475012" y="-56723"/>
            <a:ext cx="20763012" cy="10400446"/>
            <a:chOff x="0" y="0"/>
            <a:chExt cx="27684017" cy="13867262"/>
          </a:xfrm>
        </p:grpSpPr>
        <p:sp>
          <p:nvSpPr>
            <p:cNvPr name="Freeform 3" id="3"/>
            <p:cNvSpPr/>
            <p:nvPr/>
          </p:nvSpPr>
          <p:spPr>
            <a:xfrm flipH="false" flipV="false" rot="0">
              <a:off x="0" y="50421"/>
              <a:ext cx="13842008" cy="13816841"/>
            </a:xfrm>
            <a:custGeom>
              <a:avLst/>
              <a:gdLst/>
              <a:ahLst/>
              <a:cxnLst/>
              <a:rect r="r" b="b" t="t" l="l"/>
              <a:pathLst>
                <a:path h="13816841" w="13842008">
                  <a:moveTo>
                    <a:pt x="0" y="0"/>
                  </a:moveTo>
                  <a:lnTo>
                    <a:pt x="13842008" y="0"/>
                  </a:lnTo>
                  <a:lnTo>
                    <a:pt x="13842008" y="13816841"/>
                  </a:lnTo>
                  <a:lnTo>
                    <a:pt x="0" y="13816841"/>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842008" y="0"/>
              <a:ext cx="13842008" cy="13816841"/>
            </a:xfrm>
            <a:custGeom>
              <a:avLst/>
              <a:gdLst/>
              <a:ahLst/>
              <a:cxnLst/>
              <a:rect r="r" b="b" t="t" l="l"/>
              <a:pathLst>
                <a:path h="13816841" w="13842008">
                  <a:moveTo>
                    <a:pt x="0" y="0"/>
                  </a:moveTo>
                  <a:lnTo>
                    <a:pt x="13842009" y="0"/>
                  </a:lnTo>
                  <a:lnTo>
                    <a:pt x="13842009" y="13816841"/>
                  </a:lnTo>
                  <a:lnTo>
                    <a:pt x="0" y="13816841"/>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199953" y="1836036"/>
            <a:ext cx="16230600" cy="7642330"/>
            <a:chOff x="0" y="0"/>
            <a:chExt cx="6851469" cy="3226078"/>
          </a:xfrm>
        </p:grpSpPr>
        <p:sp>
          <p:nvSpPr>
            <p:cNvPr name="Freeform 6" id="6"/>
            <p:cNvSpPr/>
            <p:nvPr/>
          </p:nvSpPr>
          <p:spPr>
            <a:xfrm flipH="false" flipV="false" rot="0">
              <a:off x="0" y="-1270"/>
              <a:ext cx="6852739" cy="3224808"/>
            </a:xfrm>
            <a:custGeom>
              <a:avLst/>
              <a:gdLst/>
              <a:ahLst/>
              <a:cxnLst/>
              <a:rect r="r" b="b" t="t" l="l"/>
              <a:pathLst>
                <a:path h="3224808" w="6852739">
                  <a:moveTo>
                    <a:pt x="6841309" y="27940"/>
                  </a:moveTo>
                  <a:cubicBezTo>
                    <a:pt x="6832419" y="24130"/>
                    <a:pt x="6823529" y="21590"/>
                    <a:pt x="6814639" y="21590"/>
                  </a:cubicBezTo>
                  <a:cubicBezTo>
                    <a:pt x="6787969" y="20320"/>
                    <a:pt x="6687027" y="20320"/>
                    <a:pt x="6573396" y="17780"/>
                  </a:cubicBezTo>
                  <a:cubicBezTo>
                    <a:pt x="6313667" y="12700"/>
                    <a:pt x="6059349" y="6350"/>
                    <a:pt x="5799620" y="3810"/>
                  </a:cubicBezTo>
                  <a:cubicBezTo>
                    <a:pt x="5588590" y="1270"/>
                    <a:pt x="5382971" y="3810"/>
                    <a:pt x="5171941" y="2540"/>
                  </a:cubicBezTo>
                  <a:cubicBezTo>
                    <a:pt x="5079953" y="2540"/>
                    <a:pt x="4987966" y="0"/>
                    <a:pt x="4895979" y="2540"/>
                  </a:cubicBezTo>
                  <a:cubicBezTo>
                    <a:pt x="4674127" y="10160"/>
                    <a:pt x="4452275" y="11430"/>
                    <a:pt x="4225012" y="8890"/>
                  </a:cubicBezTo>
                  <a:cubicBezTo>
                    <a:pt x="4111380" y="7620"/>
                    <a:pt x="3997749" y="7620"/>
                    <a:pt x="3884117" y="7620"/>
                  </a:cubicBezTo>
                  <a:cubicBezTo>
                    <a:pt x="3678498" y="7620"/>
                    <a:pt x="3472879" y="7620"/>
                    <a:pt x="3267261" y="6350"/>
                  </a:cubicBezTo>
                  <a:cubicBezTo>
                    <a:pt x="3050820" y="5080"/>
                    <a:pt x="918876" y="2540"/>
                    <a:pt x="707846" y="1270"/>
                  </a:cubicBezTo>
                  <a:cubicBezTo>
                    <a:pt x="534693" y="0"/>
                    <a:pt x="366952" y="1270"/>
                    <a:pt x="193799" y="1270"/>
                  </a:cubicBezTo>
                  <a:cubicBezTo>
                    <a:pt x="74756" y="1270"/>
                    <a:pt x="33020" y="3810"/>
                    <a:pt x="5080" y="5080"/>
                  </a:cubicBezTo>
                  <a:cubicBezTo>
                    <a:pt x="3810" y="5080"/>
                    <a:pt x="2540" y="7620"/>
                    <a:pt x="0" y="8890"/>
                  </a:cubicBezTo>
                  <a:cubicBezTo>
                    <a:pt x="1270" y="21590"/>
                    <a:pt x="3810" y="34290"/>
                    <a:pt x="5080" y="46990"/>
                  </a:cubicBezTo>
                  <a:cubicBezTo>
                    <a:pt x="15240" y="168263"/>
                    <a:pt x="16510" y="310188"/>
                    <a:pt x="17780" y="449622"/>
                  </a:cubicBezTo>
                  <a:cubicBezTo>
                    <a:pt x="19050" y="591546"/>
                    <a:pt x="17780" y="733470"/>
                    <a:pt x="16510" y="877884"/>
                  </a:cubicBezTo>
                  <a:cubicBezTo>
                    <a:pt x="15240" y="1024788"/>
                    <a:pt x="2540" y="2566035"/>
                    <a:pt x="2540" y="2712939"/>
                  </a:cubicBezTo>
                  <a:cubicBezTo>
                    <a:pt x="2540" y="2857352"/>
                    <a:pt x="1270" y="3001767"/>
                    <a:pt x="0" y="3146181"/>
                  </a:cubicBezTo>
                  <a:cubicBezTo>
                    <a:pt x="0" y="3170198"/>
                    <a:pt x="3810" y="3180358"/>
                    <a:pt x="15240" y="3185438"/>
                  </a:cubicBezTo>
                  <a:cubicBezTo>
                    <a:pt x="22860" y="3189248"/>
                    <a:pt x="31750" y="3191788"/>
                    <a:pt x="40640" y="3193058"/>
                  </a:cubicBezTo>
                  <a:cubicBezTo>
                    <a:pt x="188388" y="3198138"/>
                    <a:pt x="394007" y="3201948"/>
                    <a:pt x="599625" y="3207028"/>
                  </a:cubicBezTo>
                  <a:cubicBezTo>
                    <a:pt x="713257" y="3209568"/>
                    <a:pt x="826888" y="3214648"/>
                    <a:pt x="940520" y="3215918"/>
                  </a:cubicBezTo>
                  <a:cubicBezTo>
                    <a:pt x="1129906" y="3218458"/>
                    <a:pt x="3240205" y="3219728"/>
                    <a:pt x="3429591" y="3220998"/>
                  </a:cubicBezTo>
                  <a:cubicBezTo>
                    <a:pt x="3456646" y="3220998"/>
                    <a:pt x="3483701" y="3220998"/>
                    <a:pt x="3510756" y="3220998"/>
                  </a:cubicBezTo>
                  <a:cubicBezTo>
                    <a:pt x="3640621" y="3220998"/>
                    <a:pt x="3775897" y="3219728"/>
                    <a:pt x="3905761" y="3219728"/>
                  </a:cubicBezTo>
                  <a:cubicBezTo>
                    <a:pt x="4057270" y="3219728"/>
                    <a:pt x="4203367" y="3220998"/>
                    <a:pt x="4354876" y="3220998"/>
                  </a:cubicBezTo>
                  <a:cubicBezTo>
                    <a:pt x="4576728" y="3220998"/>
                    <a:pt x="4803991" y="3220998"/>
                    <a:pt x="5025843" y="3220998"/>
                  </a:cubicBezTo>
                  <a:cubicBezTo>
                    <a:pt x="5231462" y="3220998"/>
                    <a:pt x="5437081" y="3222268"/>
                    <a:pt x="5642700" y="3223538"/>
                  </a:cubicBezTo>
                  <a:cubicBezTo>
                    <a:pt x="5734687" y="3223538"/>
                    <a:pt x="5832086" y="3224808"/>
                    <a:pt x="5924073" y="3224808"/>
                  </a:cubicBezTo>
                  <a:cubicBezTo>
                    <a:pt x="6221680" y="3223538"/>
                    <a:pt x="6513874" y="3217188"/>
                    <a:pt x="6791779" y="3217188"/>
                  </a:cubicBezTo>
                  <a:cubicBezTo>
                    <a:pt x="6795589" y="3217188"/>
                    <a:pt x="6800669" y="3214648"/>
                    <a:pt x="6804479" y="3212108"/>
                  </a:cubicBezTo>
                  <a:cubicBezTo>
                    <a:pt x="6809559" y="3208298"/>
                    <a:pt x="6812099" y="3201948"/>
                    <a:pt x="6814639" y="3199408"/>
                  </a:cubicBezTo>
                  <a:cubicBezTo>
                    <a:pt x="6815909" y="3128751"/>
                    <a:pt x="6817179" y="3024175"/>
                    <a:pt x="6818449" y="2919600"/>
                  </a:cubicBezTo>
                  <a:cubicBezTo>
                    <a:pt x="6819719" y="2757757"/>
                    <a:pt x="6829879" y="1204061"/>
                    <a:pt x="6831149" y="1042217"/>
                  </a:cubicBezTo>
                  <a:cubicBezTo>
                    <a:pt x="6831149" y="945111"/>
                    <a:pt x="6832419" y="848005"/>
                    <a:pt x="6833689" y="750899"/>
                  </a:cubicBezTo>
                  <a:cubicBezTo>
                    <a:pt x="6834959" y="646324"/>
                    <a:pt x="6836229" y="541748"/>
                    <a:pt x="6838769" y="437172"/>
                  </a:cubicBezTo>
                  <a:cubicBezTo>
                    <a:pt x="6840039" y="374925"/>
                    <a:pt x="6840039" y="310187"/>
                    <a:pt x="6845119" y="247940"/>
                  </a:cubicBezTo>
                  <a:cubicBezTo>
                    <a:pt x="6850199" y="173243"/>
                    <a:pt x="6852739" y="101036"/>
                    <a:pt x="6851469" y="44450"/>
                  </a:cubicBezTo>
                  <a:cubicBezTo>
                    <a:pt x="6851469" y="38100"/>
                    <a:pt x="6847659" y="30480"/>
                    <a:pt x="6841309" y="27940"/>
                  </a:cubicBezTo>
                  <a:close/>
                </a:path>
              </a:pathLst>
            </a:custGeom>
            <a:solidFill>
              <a:srgbClr val="FFFFFF"/>
            </a:solidFill>
          </p:spPr>
        </p:sp>
      </p:grpSp>
      <p:sp>
        <p:nvSpPr>
          <p:cNvPr name="Freeform 7" id="7"/>
          <p:cNvSpPr/>
          <p:nvPr/>
        </p:nvSpPr>
        <p:spPr>
          <a:xfrm flipH="false" flipV="false" rot="0">
            <a:off x="11625977" y="2400637"/>
            <a:ext cx="5504775" cy="5322165"/>
          </a:xfrm>
          <a:custGeom>
            <a:avLst/>
            <a:gdLst/>
            <a:ahLst/>
            <a:cxnLst/>
            <a:rect r="r" b="b" t="t" l="l"/>
            <a:pathLst>
              <a:path h="5322165" w="5504775">
                <a:moveTo>
                  <a:pt x="0" y="0"/>
                </a:moveTo>
                <a:lnTo>
                  <a:pt x="5504775" y="0"/>
                </a:lnTo>
                <a:lnTo>
                  <a:pt x="5504775" y="5322165"/>
                </a:lnTo>
                <a:lnTo>
                  <a:pt x="0" y="5322165"/>
                </a:lnTo>
                <a:lnTo>
                  <a:pt x="0" y="0"/>
                </a:lnTo>
                <a:close/>
              </a:path>
            </a:pathLst>
          </a:custGeom>
          <a:blipFill>
            <a:blip r:embed="rId4"/>
            <a:stretch>
              <a:fillRect l="0" t="0" r="0" b="-3431"/>
            </a:stretch>
          </a:blipFill>
        </p:spPr>
      </p:sp>
      <p:sp>
        <p:nvSpPr>
          <p:cNvPr name="TextBox 8" id="8"/>
          <p:cNvSpPr txBox="true"/>
          <p:nvPr/>
        </p:nvSpPr>
        <p:spPr>
          <a:xfrm rot="0">
            <a:off x="1676971" y="2353012"/>
            <a:ext cx="9662697" cy="5241925"/>
          </a:xfrm>
          <a:prstGeom prst="rect">
            <a:avLst/>
          </a:prstGeom>
        </p:spPr>
        <p:txBody>
          <a:bodyPr anchor="t" rtlCol="false" tIns="0" lIns="0" bIns="0" rIns="0">
            <a:spAutoFit/>
          </a:bodyPr>
          <a:lstStyle/>
          <a:p>
            <a:pPr algn="just" marL="539748" indent="-269874" lvl="1">
              <a:lnSpc>
                <a:spcPts val="3499"/>
              </a:lnSpc>
              <a:buFont typeface="Arial"/>
              <a:buChar char="•"/>
            </a:pPr>
            <a:r>
              <a:rPr lang="en-US" sz="2499">
                <a:solidFill>
                  <a:srgbClr val="000000"/>
                </a:solidFill>
                <a:latin typeface="Quicksand"/>
                <a:ea typeface="Quicksand"/>
                <a:cs typeface="Quicksand"/>
                <a:sym typeface="Quicksand"/>
              </a:rPr>
              <a:t>HopeDrop is a secure, user-friendly web platform that connects donors, organizations, and healthcare personnel. It features live event scheduling, donor record monitoring, and role-based access, ensuring efficient and transparent blood donation management.</a:t>
            </a:r>
          </a:p>
          <a:p>
            <a:pPr algn="just">
              <a:lnSpc>
                <a:spcPts val="3499"/>
              </a:lnSpc>
            </a:pPr>
          </a:p>
          <a:p>
            <a:pPr algn="just" marL="539748" indent="-269874" lvl="1">
              <a:lnSpc>
                <a:spcPts val="3499"/>
              </a:lnSpc>
              <a:buFont typeface="Arial"/>
              <a:buChar char="•"/>
            </a:pPr>
            <a:r>
              <a:rPr lang="en-US" sz="2499">
                <a:solidFill>
                  <a:srgbClr val="000000"/>
                </a:solidFill>
                <a:latin typeface="Quicksand"/>
                <a:ea typeface="Quicksand"/>
                <a:cs typeface="Quicksand"/>
                <a:sym typeface="Quicksand"/>
              </a:rPr>
              <a:t>The platform strengthens donor engagement, enhances blood drive organization, and promotes community-based donation practices. With features like emergency request automation, predictive analysis, and extended outreach, HopeDrop aims to amplify its global impact on blood donation efforts.</a:t>
            </a:r>
          </a:p>
        </p:txBody>
      </p:sp>
      <p:sp>
        <p:nvSpPr>
          <p:cNvPr name="TextBox 9" id="9"/>
          <p:cNvSpPr txBox="true"/>
          <p:nvPr/>
        </p:nvSpPr>
        <p:spPr>
          <a:xfrm rot="0">
            <a:off x="6662023" y="915286"/>
            <a:ext cx="4963954" cy="920750"/>
          </a:xfrm>
          <a:prstGeom prst="rect">
            <a:avLst/>
          </a:prstGeom>
        </p:spPr>
        <p:txBody>
          <a:bodyPr anchor="t" rtlCol="false" tIns="0" lIns="0" bIns="0" rIns="0">
            <a:spAutoFit/>
          </a:bodyPr>
          <a:lstStyle/>
          <a:p>
            <a:pPr algn="ctr">
              <a:lnSpc>
                <a:spcPts val="6999"/>
              </a:lnSpc>
              <a:spcBef>
                <a:spcPct val="0"/>
              </a:spcBef>
            </a:pPr>
            <a:r>
              <a:rPr lang="en-US" b="true" sz="6999" spc="-69">
                <a:solidFill>
                  <a:srgbClr val="FFFFFF"/>
                </a:solidFill>
                <a:latin typeface="Bogart Bold"/>
                <a:ea typeface="Bogart Bold"/>
                <a:cs typeface="Bogart Bold"/>
                <a:sym typeface="Bogart Bold"/>
              </a:rPr>
              <a:t>Conclusion</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FE1DA"/>
        </a:solidFill>
      </p:bgPr>
    </p:bg>
    <p:spTree>
      <p:nvGrpSpPr>
        <p:cNvPr id="1" name=""/>
        <p:cNvGrpSpPr/>
        <p:nvPr/>
      </p:nvGrpSpPr>
      <p:grpSpPr>
        <a:xfrm>
          <a:off x="0" y="0"/>
          <a:ext cx="0" cy="0"/>
          <a:chOff x="0" y="0"/>
          <a:chExt cx="0" cy="0"/>
        </a:xfrm>
      </p:grpSpPr>
      <p:grpSp>
        <p:nvGrpSpPr>
          <p:cNvPr name="Group 2" id="2"/>
          <p:cNvGrpSpPr/>
          <p:nvPr/>
        </p:nvGrpSpPr>
        <p:grpSpPr>
          <a:xfrm rot="0">
            <a:off x="-1763668" y="-56723"/>
            <a:ext cx="20763012" cy="10400446"/>
            <a:chOff x="0" y="0"/>
            <a:chExt cx="27684017" cy="13867262"/>
          </a:xfrm>
        </p:grpSpPr>
        <p:sp>
          <p:nvSpPr>
            <p:cNvPr name="Freeform 3" id="3"/>
            <p:cNvSpPr/>
            <p:nvPr/>
          </p:nvSpPr>
          <p:spPr>
            <a:xfrm flipH="false" flipV="false" rot="0">
              <a:off x="0" y="50421"/>
              <a:ext cx="13842008" cy="13816841"/>
            </a:xfrm>
            <a:custGeom>
              <a:avLst/>
              <a:gdLst/>
              <a:ahLst/>
              <a:cxnLst/>
              <a:rect r="r" b="b" t="t" l="l"/>
              <a:pathLst>
                <a:path h="13816841" w="13842008">
                  <a:moveTo>
                    <a:pt x="0" y="0"/>
                  </a:moveTo>
                  <a:lnTo>
                    <a:pt x="13842008" y="0"/>
                  </a:lnTo>
                  <a:lnTo>
                    <a:pt x="13842008" y="13816841"/>
                  </a:lnTo>
                  <a:lnTo>
                    <a:pt x="0" y="13816841"/>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842008" y="0"/>
              <a:ext cx="13842008" cy="13816841"/>
            </a:xfrm>
            <a:custGeom>
              <a:avLst/>
              <a:gdLst/>
              <a:ahLst/>
              <a:cxnLst/>
              <a:rect r="r" b="b" t="t" l="l"/>
              <a:pathLst>
                <a:path h="13816841" w="13842008">
                  <a:moveTo>
                    <a:pt x="0" y="0"/>
                  </a:moveTo>
                  <a:lnTo>
                    <a:pt x="13842009" y="0"/>
                  </a:lnTo>
                  <a:lnTo>
                    <a:pt x="13842009" y="13816841"/>
                  </a:lnTo>
                  <a:lnTo>
                    <a:pt x="0" y="13816841"/>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1885698">
            <a:off x="14713375" y="6323549"/>
            <a:ext cx="4046173" cy="4837816"/>
          </a:xfrm>
          <a:custGeom>
            <a:avLst/>
            <a:gdLst/>
            <a:ahLst/>
            <a:cxnLst/>
            <a:rect r="r" b="b" t="t" l="l"/>
            <a:pathLst>
              <a:path h="4837816" w="4046173">
                <a:moveTo>
                  <a:pt x="0" y="0"/>
                </a:moveTo>
                <a:lnTo>
                  <a:pt x="4046173" y="0"/>
                </a:lnTo>
                <a:lnTo>
                  <a:pt x="4046173" y="4837816"/>
                </a:lnTo>
                <a:lnTo>
                  <a:pt x="0" y="48378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809845">
            <a:off x="187282" y="1997859"/>
            <a:ext cx="1421939" cy="2313807"/>
          </a:xfrm>
          <a:custGeom>
            <a:avLst/>
            <a:gdLst/>
            <a:ahLst/>
            <a:cxnLst/>
            <a:rect r="r" b="b" t="t" l="l"/>
            <a:pathLst>
              <a:path h="2313807" w="1421939">
                <a:moveTo>
                  <a:pt x="0" y="0"/>
                </a:moveTo>
                <a:lnTo>
                  <a:pt x="1421939" y="0"/>
                </a:lnTo>
                <a:lnTo>
                  <a:pt x="1421939" y="2313807"/>
                </a:lnTo>
                <a:lnTo>
                  <a:pt x="0" y="23138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434729">
            <a:off x="349751" y="-351383"/>
            <a:ext cx="1982662" cy="1687065"/>
          </a:xfrm>
          <a:custGeom>
            <a:avLst/>
            <a:gdLst/>
            <a:ahLst/>
            <a:cxnLst/>
            <a:rect r="r" b="b" t="t" l="l"/>
            <a:pathLst>
              <a:path h="1687065" w="1982662">
                <a:moveTo>
                  <a:pt x="0" y="0"/>
                </a:moveTo>
                <a:lnTo>
                  <a:pt x="1982663" y="0"/>
                </a:lnTo>
                <a:lnTo>
                  <a:pt x="1982663" y="1687066"/>
                </a:lnTo>
                <a:lnTo>
                  <a:pt x="0" y="16870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3531975">
            <a:off x="16001622" y="2269330"/>
            <a:ext cx="1408645" cy="1321935"/>
          </a:xfrm>
          <a:custGeom>
            <a:avLst/>
            <a:gdLst/>
            <a:ahLst/>
            <a:cxnLst/>
            <a:rect r="r" b="b" t="t" l="l"/>
            <a:pathLst>
              <a:path h="1321935" w="1408645">
                <a:moveTo>
                  <a:pt x="0" y="0"/>
                </a:moveTo>
                <a:lnTo>
                  <a:pt x="1408644" y="0"/>
                </a:lnTo>
                <a:lnTo>
                  <a:pt x="1408644" y="1321935"/>
                </a:lnTo>
                <a:lnTo>
                  <a:pt x="0" y="1321935"/>
                </a:lnTo>
                <a:lnTo>
                  <a:pt x="0" y="0"/>
                </a:lnTo>
                <a:close/>
              </a:path>
            </a:pathLst>
          </a:custGeom>
          <a:blipFill>
            <a:blip r:embed="rId10">
              <a:extLst>
                <a:ext uri="{96DAC541-7B7A-43D3-8B79-37D633B846F1}">
                  <asvg:svgBlip xmlns:asvg="http://schemas.microsoft.com/office/drawing/2016/SVG/main" r:embed="rId11"/>
                </a:ext>
              </a:extLst>
            </a:blip>
            <a:stretch>
              <a:fillRect l="-168858" t="-92879" r="-122806" b="-109134"/>
            </a:stretch>
          </a:blipFill>
        </p:spPr>
      </p:sp>
      <p:sp>
        <p:nvSpPr>
          <p:cNvPr name="Freeform 9" id="9"/>
          <p:cNvSpPr/>
          <p:nvPr/>
        </p:nvSpPr>
        <p:spPr>
          <a:xfrm flipH="false" flipV="false" rot="0">
            <a:off x="16502069" y="3755633"/>
            <a:ext cx="1274852" cy="1469930"/>
          </a:xfrm>
          <a:custGeom>
            <a:avLst/>
            <a:gdLst/>
            <a:ahLst/>
            <a:cxnLst/>
            <a:rect r="r" b="b" t="t" l="l"/>
            <a:pathLst>
              <a:path h="1469930" w="1274852">
                <a:moveTo>
                  <a:pt x="0" y="0"/>
                </a:moveTo>
                <a:lnTo>
                  <a:pt x="1274852" y="0"/>
                </a:lnTo>
                <a:lnTo>
                  <a:pt x="1274852" y="1469930"/>
                </a:lnTo>
                <a:lnTo>
                  <a:pt x="0" y="1469930"/>
                </a:lnTo>
                <a:lnTo>
                  <a:pt x="0" y="0"/>
                </a:lnTo>
                <a:close/>
              </a:path>
            </a:pathLst>
          </a:custGeom>
          <a:blipFill>
            <a:blip r:embed="rId10">
              <a:extLst>
                <a:ext uri="{96DAC541-7B7A-43D3-8B79-37D633B846F1}">
                  <asvg:svgBlip xmlns:asvg="http://schemas.microsoft.com/office/drawing/2016/SVG/main" r:embed="rId11"/>
                </a:ext>
              </a:extLst>
            </a:blip>
            <a:stretch>
              <a:fillRect l="-212551" t="-12414" r="0" b="-83742"/>
            </a:stretch>
          </a:blipFill>
        </p:spPr>
      </p:sp>
      <p:sp>
        <p:nvSpPr>
          <p:cNvPr name="Freeform 10" id="10"/>
          <p:cNvSpPr/>
          <p:nvPr/>
        </p:nvSpPr>
        <p:spPr>
          <a:xfrm flipH="false" flipV="false" rot="6029703">
            <a:off x="2717404" y="5262029"/>
            <a:ext cx="1622692" cy="1346362"/>
          </a:xfrm>
          <a:custGeom>
            <a:avLst/>
            <a:gdLst/>
            <a:ahLst/>
            <a:cxnLst/>
            <a:rect r="r" b="b" t="t" l="l"/>
            <a:pathLst>
              <a:path h="1346362" w="1622692">
                <a:moveTo>
                  <a:pt x="0" y="0"/>
                </a:moveTo>
                <a:lnTo>
                  <a:pt x="1622692" y="0"/>
                </a:lnTo>
                <a:lnTo>
                  <a:pt x="1622692" y="1346361"/>
                </a:lnTo>
                <a:lnTo>
                  <a:pt x="0" y="1346361"/>
                </a:lnTo>
                <a:lnTo>
                  <a:pt x="0" y="0"/>
                </a:lnTo>
                <a:close/>
              </a:path>
            </a:pathLst>
          </a:custGeom>
          <a:blipFill>
            <a:blip r:embed="rId12">
              <a:extLst>
                <a:ext uri="{96DAC541-7B7A-43D3-8B79-37D633B846F1}">
                  <asvg:svgBlip xmlns:asvg="http://schemas.microsoft.com/office/drawing/2016/SVG/main" r:embed="rId13"/>
                </a:ext>
              </a:extLst>
            </a:blip>
            <a:stretch>
              <a:fillRect l="0" t="-73076" r="0" b="0"/>
            </a:stretch>
          </a:blipFill>
        </p:spPr>
      </p:sp>
      <p:sp>
        <p:nvSpPr>
          <p:cNvPr name="Freeform 11" id="11"/>
          <p:cNvSpPr/>
          <p:nvPr/>
        </p:nvSpPr>
        <p:spPr>
          <a:xfrm flipH="true" flipV="false" rot="-6531379">
            <a:off x="16041923" y="-778784"/>
            <a:ext cx="2768371" cy="2541868"/>
          </a:xfrm>
          <a:custGeom>
            <a:avLst/>
            <a:gdLst/>
            <a:ahLst/>
            <a:cxnLst/>
            <a:rect r="r" b="b" t="t" l="l"/>
            <a:pathLst>
              <a:path h="2541868" w="2768371">
                <a:moveTo>
                  <a:pt x="2768371" y="0"/>
                </a:moveTo>
                <a:lnTo>
                  <a:pt x="0" y="0"/>
                </a:lnTo>
                <a:lnTo>
                  <a:pt x="0" y="2541868"/>
                </a:lnTo>
                <a:lnTo>
                  <a:pt x="2768371" y="2541868"/>
                </a:lnTo>
                <a:lnTo>
                  <a:pt x="2768371"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727857">
            <a:off x="13325363" y="-1998452"/>
            <a:ext cx="1300584" cy="5073200"/>
          </a:xfrm>
          <a:custGeom>
            <a:avLst/>
            <a:gdLst/>
            <a:ahLst/>
            <a:cxnLst/>
            <a:rect r="r" b="b" t="t" l="l"/>
            <a:pathLst>
              <a:path h="5073200" w="1300584">
                <a:moveTo>
                  <a:pt x="0" y="0"/>
                </a:moveTo>
                <a:lnTo>
                  <a:pt x="1300584" y="0"/>
                </a:lnTo>
                <a:lnTo>
                  <a:pt x="1300584" y="5073200"/>
                </a:lnTo>
                <a:lnTo>
                  <a:pt x="0" y="50732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3" id="13"/>
          <p:cNvSpPr/>
          <p:nvPr/>
        </p:nvSpPr>
        <p:spPr>
          <a:xfrm flipH="false" flipV="false" rot="-443765">
            <a:off x="-101173" y="7320298"/>
            <a:ext cx="5380825" cy="4304660"/>
          </a:xfrm>
          <a:custGeom>
            <a:avLst/>
            <a:gdLst/>
            <a:ahLst/>
            <a:cxnLst/>
            <a:rect r="r" b="b" t="t" l="l"/>
            <a:pathLst>
              <a:path h="4304660" w="5380825">
                <a:moveTo>
                  <a:pt x="0" y="0"/>
                </a:moveTo>
                <a:lnTo>
                  <a:pt x="5380825" y="0"/>
                </a:lnTo>
                <a:lnTo>
                  <a:pt x="5380825" y="4304660"/>
                </a:lnTo>
                <a:lnTo>
                  <a:pt x="0" y="430466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4" id="14"/>
          <p:cNvSpPr/>
          <p:nvPr/>
        </p:nvSpPr>
        <p:spPr>
          <a:xfrm flipH="false" flipV="false" rot="2999881">
            <a:off x="-468324" y="5104997"/>
            <a:ext cx="2414067" cy="2598311"/>
          </a:xfrm>
          <a:custGeom>
            <a:avLst/>
            <a:gdLst/>
            <a:ahLst/>
            <a:cxnLst/>
            <a:rect r="r" b="b" t="t" l="l"/>
            <a:pathLst>
              <a:path h="2598311" w="2414067">
                <a:moveTo>
                  <a:pt x="0" y="0"/>
                </a:moveTo>
                <a:lnTo>
                  <a:pt x="2414067" y="0"/>
                </a:lnTo>
                <a:lnTo>
                  <a:pt x="2414067" y="2598311"/>
                </a:lnTo>
                <a:lnTo>
                  <a:pt x="0" y="2598311"/>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5" id="15"/>
          <p:cNvSpPr/>
          <p:nvPr/>
        </p:nvSpPr>
        <p:spPr>
          <a:xfrm flipH="false" flipV="false" rot="-6441878">
            <a:off x="6644490" y="-7662482"/>
            <a:ext cx="5626384" cy="13002147"/>
          </a:xfrm>
          <a:custGeom>
            <a:avLst/>
            <a:gdLst/>
            <a:ahLst/>
            <a:cxnLst/>
            <a:rect r="r" b="b" t="t" l="l"/>
            <a:pathLst>
              <a:path h="13002147" w="5626384">
                <a:moveTo>
                  <a:pt x="0" y="0"/>
                </a:moveTo>
                <a:lnTo>
                  <a:pt x="5626384" y="0"/>
                </a:lnTo>
                <a:lnTo>
                  <a:pt x="5626384" y="13002147"/>
                </a:lnTo>
                <a:lnTo>
                  <a:pt x="0" y="13002147"/>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6" id="16"/>
          <p:cNvSpPr/>
          <p:nvPr/>
        </p:nvSpPr>
        <p:spPr>
          <a:xfrm flipH="false" flipV="false" rot="-842625">
            <a:off x="14806367" y="-732108"/>
            <a:ext cx="1316476" cy="3287697"/>
          </a:xfrm>
          <a:custGeom>
            <a:avLst/>
            <a:gdLst/>
            <a:ahLst/>
            <a:cxnLst/>
            <a:rect r="r" b="b" t="t" l="l"/>
            <a:pathLst>
              <a:path h="3287697" w="1316476">
                <a:moveTo>
                  <a:pt x="0" y="0"/>
                </a:moveTo>
                <a:lnTo>
                  <a:pt x="1316476" y="0"/>
                </a:lnTo>
                <a:lnTo>
                  <a:pt x="1316476" y="3287697"/>
                </a:lnTo>
                <a:lnTo>
                  <a:pt x="0" y="3287697"/>
                </a:lnTo>
                <a:lnTo>
                  <a:pt x="0" y="0"/>
                </a:lnTo>
                <a:close/>
              </a:path>
            </a:pathLst>
          </a:custGeom>
          <a:blipFill>
            <a:blip r:embed="rId22">
              <a:extLst>
                <a:ext uri="{96DAC541-7B7A-43D3-8B79-37D633B846F1}">
                  <asvg:svgBlip xmlns:asvg="http://schemas.microsoft.com/office/drawing/2016/SVG/main" r:embed="rId23"/>
                </a:ext>
              </a:extLst>
            </a:blip>
            <a:stretch>
              <a:fillRect l="-3216" t="-112055" r="-324165" b="-183423"/>
            </a:stretch>
          </a:blipFill>
        </p:spPr>
      </p:sp>
      <p:sp>
        <p:nvSpPr>
          <p:cNvPr name="Freeform 17" id="17"/>
          <p:cNvSpPr/>
          <p:nvPr/>
        </p:nvSpPr>
        <p:spPr>
          <a:xfrm flipH="false" flipV="false" rot="-3857920">
            <a:off x="-288469" y="3370968"/>
            <a:ext cx="1316476" cy="3287697"/>
          </a:xfrm>
          <a:custGeom>
            <a:avLst/>
            <a:gdLst/>
            <a:ahLst/>
            <a:cxnLst/>
            <a:rect r="r" b="b" t="t" l="l"/>
            <a:pathLst>
              <a:path h="3287697" w="1316476">
                <a:moveTo>
                  <a:pt x="0" y="0"/>
                </a:moveTo>
                <a:lnTo>
                  <a:pt x="1316476" y="0"/>
                </a:lnTo>
                <a:lnTo>
                  <a:pt x="1316476" y="3287697"/>
                </a:lnTo>
                <a:lnTo>
                  <a:pt x="0" y="3287697"/>
                </a:lnTo>
                <a:lnTo>
                  <a:pt x="0" y="0"/>
                </a:lnTo>
                <a:close/>
              </a:path>
            </a:pathLst>
          </a:custGeom>
          <a:blipFill>
            <a:blip r:embed="rId22">
              <a:extLst>
                <a:ext uri="{96DAC541-7B7A-43D3-8B79-37D633B846F1}">
                  <asvg:svgBlip xmlns:asvg="http://schemas.microsoft.com/office/drawing/2016/SVG/main" r:embed="rId23"/>
                </a:ext>
              </a:extLst>
            </a:blip>
            <a:stretch>
              <a:fillRect l="-327382" t="-127893" r="0" b="-167584"/>
            </a:stretch>
          </a:blipFill>
        </p:spPr>
      </p:sp>
      <p:sp>
        <p:nvSpPr>
          <p:cNvPr name="TextBox 18" id="18"/>
          <p:cNvSpPr txBox="true"/>
          <p:nvPr/>
        </p:nvSpPr>
        <p:spPr>
          <a:xfrm rot="0">
            <a:off x="1618895" y="3740054"/>
            <a:ext cx="15123888" cy="2692400"/>
          </a:xfrm>
          <a:prstGeom prst="rect">
            <a:avLst/>
          </a:prstGeom>
        </p:spPr>
        <p:txBody>
          <a:bodyPr anchor="t" rtlCol="false" tIns="0" lIns="0" bIns="0" rIns="0">
            <a:spAutoFit/>
          </a:bodyPr>
          <a:lstStyle/>
          <a:p>
            <a:pPr algn="ctr">
              <a:lnSpc>
                <a:spcPts val="6999"/>
              </a:lnSpc>
              <a:spcBef>
                <a:spcPct val="0"/>
              </a:spcBef>
            </a:pPr>
            <a:r>
              <a:rPr lang="en-US" b="true" sz="6999" spc="-69">
                <a:solidFill>
                  <a:srgbClr val="535EA6"/>
                </a:solidFill>
                <a:latin typeface="Bogart Bold"/>
                <a:ea typeface="Bogart Bold"/>
                <a:cs typeface="Bogart Bold"/>
                <a:sym typeface="Bogart Bold"/>
              </a:rPr>
              <a:t>Thank You </a:t>
            </a:r>
            <a:r>
              <a:rPr lang="en-US" b="true" sz="6999" spc="-69">
                <a:solidFill>
                  <a:srgbClr val="535EA6"/>
                </a:solidFill>
                <a:latin typeface="Bogart Bold"/>
                <a:ea typeface="Bogart Bold"/>
                <a:cs typeface="Bogart Bold"/>
                <a:sym typeface="Bogart Bold"/>
              </a:rPr>
              <a:t>for your attention</a:t>
            </a:r>
          </a:p>
          <a:p>
            <a:pPr algn="ctr">
              <a:lnSpc>
                <a:spcPts val="6999"/>
              </a:lnSpc>
              <a:spcBef>
                <a:spcPct val="0"/>
              </a:spcBef>
            </a:pPr>
          </a:p>
          <a:p>
            <a:pPr algn="ctr">
              <a:lnSpc>
                <a:spcPts val="6999"/>
              </a:lnSpc>
              <a:spcBef>
                <a:spcPct val="0"/>
              </a:spcBef>
            </a:pPr>
            <a:r>
              <a:rPr lang="en-US" b="true" sz="6999" spc="-69">
                <a:solidFill>
                  <a:srgbClr val="535EA6"/>
                </a:solidFill>
                <a:latin typeface="Bogart Bold"/>
                <a:ea typeface="Bogart Bold"/>
                <a:cs typeface="Bogart Bold"/>
                <a:sym typeface="Bogart Bold"/>
              </a:rPr>
              <a:t>Question?</a:t>
            </a:r>
          </a:p>
        </p:txBody>
      </p:sp>
      <p:sp>
        <p:nvSpPr>
          <p:cNvPr name="Freeform 19" id="19"/>
          <p:cNvSpPr/>
          <p:nvPr/>
        </p:nvSpPr>
        <p:spPr>
          <a:xfrm flipH="false" flipV="false" rot="-809845">
            <a:off x="13264685" y="6538141"/>
            <a:ext cx="1421939" cy="2313807"/>
          </a:xfrm>
          <a:custGeom>
            <a:avLst/>
            <a:gdLst/>
            <a:ahLst/>
            <a:cxnLst/>
            <a:rect r="r" b="b" t="t" l="l"/>
            <a:pathLst>
              <a:path h="2313807" w="1421939">
                <a:moveTo>
                  <a:pt x="0" y="0"/>
                </a:moveTo>
                <a:lnTo>
                  <a:pt x="1421939" y="0"/>
                </a:lnTo>
                <a:lnTo>
                  <a:pt x="1421939" y="2313806"/>
                </a:lnTo>
                <a:lnTo>
                  <a:pt x="0" y="23138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6626619">
            <a:off x="6162681" y="6703084"/>
            <a:ext cx="3937480" cy="9099218"/>
          </a:xfrm>
          <a:custGeom>
            <a:avLst/>
            <a:gdLst/>
            <a:ahLst/>
            <a:cxnLst/>
            <a:rect r="r" b="b" t="t" l="l"/>
            <a:pathLst>
              <a:path h="9099218" w="3937480">
                <a:moveTo>
                  <a:pt x="0" y="0"/>
                </a:moveTo>
                <a:lnTo>
                  <a:pt x="3937480" y="0"/>
                </a:lnTo>
                <a:lnTo>
                  <a:pt x="3937480" y="9099218"/>
                </a:lnTo>
                <a:lnTo>
                  <a:pt x="0" y="9099218"/>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B22F30"/>
        </a:solidFill>
      </p:bgPr>
    </p:bg>
    <p:spTree>
      <p:nvGrpSpPr>
        <p:cNvPr id="1" name=""/>
        <p:cNvGrpSpPr/>
        <p:nvPr/>
      </p:nvGrpSpPr>
      <p:grpSpPr>
        <a:xfrm>
          <a:off x="0" y="0"/>
          <a:ext cx="0" cy="0"/>
          <a:chOff x="0" y="0"/>
          <a:chExt cx="0" cy="0"/>
        </a:xfrm>
      </p:grpSpPr>
      <p:grpSp>
        <p:nvGrpSpPr>
          <p:cNvPr name="Group 2" id="2"/>
          <p:cNvGrpSpPr/>
          <p:nvPr/>
        </p:nvGrpSpPr>
        <p:grpSpPr>
          <a:xfrm rot="0">
            <a:off x="-2033890" y="-28148"/>
            <a:ext cx="20763012" cy="10400446"/>
            <a:chOff x="0" y="0"/>
            <a:chExt cx="27684017" cy="13867262"/>
          </a:xfrm>
        </p:grpSpPr>
        <p:sp>
          <p:nvSpPr>
            <p:cNvPr name="Freeform 3" id="3"/>
            <p:cNvSpPr/>
            <p:nvPr/>
          </p:nvSpPr>
          <p:spPr>
            <a:xfrm flipH="false" flipV="false" rot="0">
              <a:off x="0" y="50421"/>
              <a:ext cx="13842008" cy="13816841"/>
            </a:xfrm>
            <a:custGeom>
              <a:avLst/>
              <a:gdLst/>
              <a:ahLst/>
              <a:cxnLst/>
              <a:rect r="r" b="b" t="t" l="l"/>
              <a:pathLst>
                <a:path h="13816841" w="13842008">
                  <a:moveTo>
                    <a:pt x="0" y="0"/>
                  </a:moveTo>
                  <a:lnTo>
                    <a:pt x="13842008" y="0"/>
                  </a:lnTo>
                  <a:lnTo>
                    <a:pt x="13842008" y="13816841"/>
                  </a:lnTo>
                  <a:lnTo>
                    <a:pt x="0" y="13816841"/>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842008" y="0"/>
              <a:ext cx="13842008" cy="13816841"/>
            </a:xfrm>
            <a:custGeom>
              <a:avLst/>
              <a:gdLst/>
              <a:ahLst/>
              <a:cxnLst/>
              <a:rect r="r" b="b" t="t" l="l"/>
              <a:pathLst>
                <a:path h="13816841" w="13842008">
                  <a:moveTo>
                    <a:pt x="0" y="0"/>
                  </a:moveTo>
                  <a:lnTo>
                    <a:pt x="13842009" y="0"/>
                  </a:lnTo>
                  <a:lnTo>
                    <a:pt x="13842009" y="13816841"/>
                  </a:lnTo>
                  <a:lnTo>
                    <a:pt x="0" y="13816841"/>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1057275"/>
            <a:ext cx="16230600" cy="8229600"/>
            <a:chOff x="0" y="0"/>
            <a:chExt cx="6851469" cy="3473984"/>
          </a:xfrm>
        </p:grpSpPr>
        <p:sp>
          <p:nvSpPr>
            <p:cNvPr name="Freeform 6" id="6"/>
            <p:cNvSpPr/>
            <p:nvPr/>
          </p:nvSpPr>
          <p:spPr>
            <a:xfrm flipH="false" flipV="false" rot="0">
              <a:off x="0" y="-1270"/>
              <a:ext cx="6852739" cy="3472714"/>
            </a:xfrm>
            <a:custGeom>
              <a:avLst/>
              <a:gdLst/>
              <a:ahLst/>
              <a:cxnLst/>
              <a:rect r="r" b="b" t="t" l="l"/>
              <a:pathLst>
                <a:path h="3472714" w="6852739">
                  <a:moveTo>
                    <a:pt x="6841309" y="27940"/>
                  </a:moveTo>
                  <a:cubicBezTo>
                    <a:pt x="6832419" y="24130"/>
                    <a:pt x="6823529" y="21590"/>
                    <a:pt x="6814639" y="21590"/>
                  </a:cubicBezTo>
                  <a:cubicBezTo>
                    <a:pt x="6787969" y="20320"/>
                    <a:pt x="6687027" y="20320"/>
                    <a:pt x="6573396" y="17780"/>
                  </a:cubicBezTo>
                  <a:cubicBezTo>
                    <a:pt x="6313667" y="12700"/>
                    <a:pt x="6059349" y="6350"/>
                    <a:pt x="5799620" y="3810"/>
                  </a:cubicBezTo>
                  <a:cubicBezTo>
                    <a:pt x="5588590" y="1270"/>
                    <a:pt x="5382971" y="3810"/>
                    <a:pt x="5171941" y="2540"/>
                  </a:cubicBezTo>
                  <a:cubicBezTo>
                    <a:pt x="5079953" y="2540"/>
                    <a:pt x="4987966" y="0"/>
                    <a:pt x="4895979" y="2540"/>
                  </a:cubicBezTo>
                  <a:cubicBezTo>
                    <a:pt x="4674127" y="10160"/>
                    <a:pt x="4452275" y="11430"/>
                    <a:pt x="4225012" y="8890"/>
                  </a:cubicBezTo>
                  <a:cubicBezTo>
                    <a:pt x="4111380" y="7620"/>
                    <a:pt x="3997749" y="7620"/>
                    <a:pt x="3884117" y="7620"/>
                  </a:cubicBezTo>
                  <a:cubicBezTo>
                    <a:pt x="3678498" y="7620"/>
                    <a:pt x="3472879" y="7620"/>
                    <a:pt x="3267261" y="6350"/>
                  </a:cubicBezTo>
                  <a:cubicBezTo>
                    <a:pt x="3050820" y="5080"/>
                    <a:pt x="918876" y="2540"/>
                    <a:pt x="707846" y="1270"/>
                  </a:cubicBezTo>
                  <a:cubicBezTo>
                    <a:pt x="534693" y="0"/>
                    <a:pt x="366952" y="1270"/>
                    <a:pt x="193799" y="1270"/>
                  </a:cubicBezTo>
                  <a:cubicBezTo>
                    <a:pt x="74756" y="1270"/>
                    <a:pt x="33020" y="3810"/>
                    <a:pt x="5080" y="5080"/>
                  </a:cubicBezTo>
                  <a:cubicBezTo>
                    <a:pt x="3810" y="5080"/>
                    <a:pt x="2540" y="7620"/>
                    <a:pt x="0" y="8890"/>
                  </a:cubicBezTo>
                  <a:cubicBezTo>
                    <a:pt x="1270" y="21590"/>
                    <a:pt x="3810" y="34290"/>
                    <a:pt x="5080" y="46990"/>
                  </a:cubicBezTo>
                  <a:cubicBezTo>
                    <a:pt x="15240" y="176461"/>
                    <a:pt x="16510" y="329751"/>
                    <a:pt x="17780" y="480352"/>
                  </a:cubicBezTo>
                  <a:cubicBezTo>
                    <a:pt x="19050" y="633642"/>
                    <a:pt x="17780" y="786931"/>
                    <a:pt x="16510" y="942911"/>
                  </a:cubicBezTo>
                  <a:cubicBezTo>
                    <a:pt x="15240" y="1101579"/>
                    <a:pt x="2540" y="2766254"/>
                    <a:pt x="2540" y="2924922"/>
                  </a:cubicBezTo>
                  <a:cubicBezTo>
                    <a:pt x="2540" y="3080901"/>
                    <a:pt x="1270" y="3236880"/>
                    <a:pt x="0" y="3392859"/>
                  </a:cubicBezTo>
                  <a:cubicBezTo>
                    <a:pt x="0" y="3418104"/>
                    <a:pt x="3810" y="3428264"/>
                    <a:pt x="15240" y="3433344"/>
                  </a:cubicBezTo>
                  <a:cubicBezTo>
                    <a:pt x="22860" y="3437154"/>
                    <a:pt x="31750" y="3439694"/>
                    <a:pt x="40640" y="3440964"/>
                  </a:cubicBezTo>
                  <a:cubicBezTo>
                    <a:pt x="188388" y="3446044"/>
                    <a:pt x="394007" y="3449854"/>
                    <a:pt x="599625" y="3454934"/>
                  </a:cubicBezTo>
                  <a:cubicBezTo>
                    <a:pt x="713257" y="3457474"/>
                    <a:pt x="826888" y="3462554"/>
                    <a:pt x="940520" y="3463824"/>
                  </a:cubicBezTo>
                  <a:cubicBezTo>
                    <a:pt x="1129906" y="3466364"/>
                    <a:pt x="3240205" y="3467634"/>
                    <a:pt x="3429591" y="3468904"/>
                  </a:cubicBezTo>
                  <a:cubicBezTo>
                    <a:pt x="3456646" y="3468904"/>
                    <a:pt x="3483701" y="3468904"/>
                    <a:pt x="3510756" y="3468904"/>
                  </a:cubicBezTo>
                  <a:cubicBezTo>
                    <a:pt x="3640621" y="3468904"/>
                    <a:pt x="3775897" y="3467634"/>
                    <a:pt x="3905761" y="3467634"/>
                  </a:cubicBezTo>
                  <a:cubicBezTo>
                    <a:pt x="4057270" y="3467634"/>
                    <a:pt x="4203367" y="3468904"/>
                    <a:pt x="4354876" y="3468904"/>
                  </a:cubicBezTo>
                  <a:cubicBezTo>
                    <a:pt x="4576728" y="3468904"/>
                    <a:pt x="4803991" y="3468904"/>
                    <a:pt x="5025843" y="3468904"/>
                  </a:cubicBezTo>
                  <a:cubicBezTo>
                    <a:pt x="5231462" y="3468904"/>
                    <a:pt x="5437081" y="3470174"/>
                    <a:pt x="5642700" y="3471444"/>
                  </a:cubicBezTo>
                  <a:cubicBezTo>
                    <a:pt x="5734687" y="3471444"/>
                    <a:pt x="5832086" y="3472714"/>
                    <a:pt x="5924073" y="3472714"/>
                  </a:cubicBezTo>
                  <a:cubicBezTo>
                    <a:pt x="6221680" y="3471444"/>
                    <a:pt x="6513874" y="3465094"/>
                    <a:pt x="6791779" y="3465094"/>
                  </a:cubicBezTo>
                  <a:cubicBezTo>
                    <a:pt x="6795589" y="3465094"/>
                    <a:pt x="6800669" y="3462554"/>
                    <a:pt x="6804479" y="3460014"/>
                  </a:cubicBezTo>
                  <a:cubicBezTo>
                    <a:pt x="6809559" y="3456204"/>
                    <a:pt x="6812099" y="3449854"/>
                    <a:pt x="6814639" y="3447314"/>
                  </a:cubicBezTo>
                  <a:cubicBezTo>
                    <a:pt x="6815909" y="3374034"/>
                    <a:pt x="6817179" y="3261084"/>
                    <a:pt x="6818449" y="3148133"/>
                  </a:cubicBezTo>
                  <a:cubicBezTo>
                    <a:pt x="6819719" y="2973329"/>
                    <a:pt x="6829879" y="1295208"/>
                    <a:pt x="6831149" y="1120404"/>
                  </a:cubicBezTo>
                  <a:cubicBezTo>
                    <a:pt x="6831149" y="1015521"/>
                    <a:pt x="6832419" y="910639"/>
                    <a:pt x="6833689" y="805756"/>
                  </a:cubicBezTo>
                  <a:cubicBezTo>
                    <a:pt x="6834959" y="692806"/>
                    <a:pt x="6836229" y="579856"/>
                    <a:pt x="6838769" y="466905"/>
                  </a:cubicBezTo>
                  <a:cubicBezTo>
                    <a:pt x="6840039" y="399673"/>
                    <a:pt x="6840039" y="329751"/>
                    <a:pt x="6845119" y="262519"/>
                  </a:cubicBezTo>
                  <a:cubicBezTo>
                    <a:pt x="6850199" y="181840"/>
                    <a:pt x="6852739" y="103850"/>
                    <a:pt x="6851469" y="44450"/>
                  </a:cubicBezTo>
                  <a:cubicBezTo>
                    <a:pt x="6851469" y="38100"/>
                    <a:pt x="6847659" y="30480"/>
                    <a:pt x="6841309" y="27940"/>
                  </a:cubicBezTo>
                  <a:close/>
                </a:path>
              </a:pathLst>
            </a:custGeom>
            <a:solidFill>
              <a:srgbClr val="FFFFFF"/>
            </a:solidFill>
          </p:spPr>
        </p:sp>
      </p:grpSp>
      <p:sp>
        <p:nvSpPr>
          <p:cNvPr name="TextBox 7" id="7"/>
          <p:cNvSpPr txBox="true"/>
          <p:nvPr/>
        </p:nvSpPr>
        <p:spPr>
          <a:xfrm rot="0">
            <a:off x="3765265" y="2366317"/>
            <a:ext cx="10757469" cy="857885"/>
          </a:xfrm>
          <a:prstGeom prst="rect">
            <a:avLst/>
          </a:prstGeom>
        </p:spPr>
        <p:txBody>
          <a:bodyPr anchor="t" rtlCol="false" tIns="0" lIns="0" bIns="0" rIns="0">
            <a:spAutoFit/>
          </a:bodyPr>
          <a:lstStyle/>
          <a:p>
            <a:pPr algn="ctr" marL="0" indent="0" lvl="0">
              <a:lnSpc>
                <a:spcPts val="6369"/>
              </a:lnSpc>
            </a:pPr>
            <a:r>
              <a:rPr lang="en-US" b="true" sz="6999" spc="-69">
                <a:solidFill>
                  <a:srgbClr val="3E4A9D"/>
                </a:solidFill>
                <a:latin typeface="Bogart Bold"/>
                <a:ea typeface="Bogart Bold"/>
                <a:cs typeface="Bogart Bold"/>
                <a:sym typeface="Bogart Bold"/>
              </a:rPr>
              <a:t>Introduction</a:t>
            </a:r>
          </a:p>
        </p:txBody>
      </p:sp>
      <p:sp>
        <p:nvSpPr>
          <p:cNvPr name="TextBox 8" id="8"/>
          <p:cNvSpPr txBox="true"/>
          <p:nvPr/>
        </p:nvSpPr>
        <p:spPr>
          <a:xfrm rot="0">
            <a:off x="1413245" y="3616387"/>
            <a:ext cx="15461509" cy="4953000"/>
          </a:xfrm>
          <a:prstGeom prst="rect">
            <a:avLst/>
          </a:prstGeom>
        </p:spPr>
        <p:txBody>
          <a:bodyPr anchor="t" rtlCol="false" tIns="0" lIns="0" bIns="0" rIns="0">
            <a:spAutoFit/>
          </a:bodyPr>
          <a:lstStyle/>
          <a:p>
            <a:pPr algn="ctr">
              <a:lnSpc>
                <a:spcPts val="3900"/>
              </a:lnSpc>
              <a:spcBef>
                <a:spcPct val="0"/>
              </a:spcBef>
            </a:pPr>
            <a:r>
              <a:rPr lang="en-US" b="true" sz="3000">
                <a:solidFill>
                  <a:srgbClr val="555555"/>
                </a:solidFill>
                <a:latin typeface="Quicksand Bold"/>
                <a:ea typeface="Quicksand Bold"/>
                <a:cs typeface="Quicksand Bold"/>
                <a:sym typeface="Quicksand Bold"/>
              </a:rPr>
              <a:t>Hope Drop is a secure and user-friendly web platform designed to modernize and streamline the process of blood donation. The platform connects donors, hospitals, and organizers through a centralized system, making it easier to schedule blood donations, host blood drives, track donation history, and manage appointments. </a:t>
            </a:r>
            <a:r>
              <a:rPr lang="en-US" b="true" sz="3000">
                <a:solidFill>
                  <a:srgbClr val="555555"/>
                </a:solidFill>
                <a:latin typeface="Quicksand Bold"/>
                <a:ea typeface="Quicksand Bold"/>
                <a:cs typeface="Quicksand Bold"/>
                <a:sym typeface="Quicksand Bold"/>
              </a:rPr>
              <a:t>Hope Drop empowers users to contribute to life-saving efforts with ease and confidence.</a:t>
            </a:r>
          </a:p>
          <a:p>
            <a:pPr algn="ctr">
              <a:lnSpc>
                <a:spcPts val="3900"/>
              </a:lnSpc>
              <a:spcBef>
                <a:spcPct val="0"/>
              </a:spcBef>
            </a:pPr>
          </a:p>
          <a:p>
            <a:pPr algn="ctr">
              <a:lnSpc>
                <a:spcPts val="3900"/>
              </a:lnSpc>
              <a:spcBef>
                <a:spcPct val="0"/>
              </a:spcBef>
            </a:pPr>
            <a:r>
              <a:rPr lang="en-US" b="true" sz="3000">
                <a:solidFill>
                  <a:srgbClr val="555555"/>
                </a:solidFill>
                <a:latin typeface="Quicksand Bold"/>
                <a:ea typeface="Quicksand Bold"/>
                <a:cs typeface="Quicksand Bold"/>
                <a:sym typeface="Quicksand Bold"/>
              </a:rPr>
              <a:t>This platform provides scheduling, tracking, and management features for donors and admins.</a:t>
            </a:r>
          </a:p>
          <a:p>
            <a:pPr algn="ctr">
              <a:lnSpc>
                <a:spcPts val="3900"/>
              </a:lnSpc>
              <a:spcBef>
                <a:spcPct val="0"/>
              </a:spcBef>
            </a:pPr>
          </a:p>
        </p:txBody>
      </p:sp>
      <p:sp>
        <p:nvSpPr>
          <p:cNvPr name="Freeform 9" id="9"/>
          <p:cNvSpPr/>
          <p:nvPr/>
        </p:nvSpPr>
        <p:spPr>
          <a:xfrm flipH="false" flipV="false" rot="-10502482">
            <a:off x="13730111" y="2030463"/>
            <a:ext cx="1175211" cy="975083"/>
          </a:xfrm>
          <a:custGeom>
            <a:avLst/>
            <a:gdLst/>
            <a:ahLst/>
            <a:cxnLst/>
            <a:rect r="r" b="b" t="t" l="l"/>
            <a:pathLst>
              <a:path h="975083" w="1175211">
                <a:moveTo>
                  <a:pt x="0" y="0"/>
                </a:moveTo>
                <a:lnTo>
                  <a:pt x="1175211" y="0"/>
                </a:lnTo>
                <a:lnTo>
                  <a:pt x="1175211" y="975083"/>
                </a:lnTo>
                <a:lnTo>
                  <a:pt x="0" y="975083"/>
                </a:lnTo>
                <a:lnTo>
                  <a:pt x="0" y="0"/>
                </a:lnTo>
                <a:close/>
              </a:path>
            </a:pathLst>
          </a:custGeom>
          <a:blipFill>
            <a:blip r:embed="rId4">
              <a:extLst>
                <a:ext uri="{96DAC541-7B7A-43D3-8B79-37D633B846F1}">
                  <asvg:svgBlip xmlns:asvg="http://schemas.microsoft.com/office/drawing/2016/SVG/main" r:embed="rId5"/>
                </a:ext>
              </a:extLst>
            </a:blip>
            <a:stretch>
              <a:fillRect l="0" t="-73076" r="0" b="0"/>
            </a:stretch>
          </a:blipFill>
        </p:spPr>
      </p:sp>
      <p:sp>
        <p:nvSpPr>
          <p:cNvPr name="Freeform 10" id="10"/>
          <p:cNvSpPr/>
          <p:nvPr/>
        </p:nvSpPr>
        <p:spPr>
          <a:xfrm flipH="true" flipV="false" rot="-10502482">
            <a:off x="3469757" y="1881759"/>
            <a:ext cx="1175211" cy="975083"/>
          </a:xfrm>
          <a:custGeom>
            <a:avLst/>
            <a:gdLst/>
            <a:ahLst/>
            <a:cxnLst/>
            <a:rect r="r" b="b" t="t" l="l"/>
            <a:pathLst>
              <a:path h="975083" w="1175211">
                <a:moveTo>
                  <a:pt x="1175212" y="0"/>
                </a:moveTo>
                <a:lnTo>
                  <a:pt x="0" y="0"/>
                </a:lnTo>
                <a:lnTo>
                  <a:pt x="0" y="975083"/>
                </a:lnTo>
                <a:lnTo>
                  <a:pt x="1175212" y="975083"/>
                </a:lnTo>
                <a:lnTo>
                  <a:pt x="1175212" y="0"/>
                </a:lnTo>
                <a:close/>
              </a:path>
            </a:pathLst>
          </a:custGeom>
          <a:blipFill>
            <a:blip r:embed="rId4">
              <a:extLst>
                <a:ext uri="{96DAC541-7B7A-43D3-8B79-37D633B846F1}">
                  <asvg:svgBlip xmlns:asvg="http://schemas.microsoft.com/office/drawing/2016/SVG/main" r:embed="rId5"/>
                </a:ext>
              </a:extLst>
            </a:blip>
            <a:stretch>
              <a:fillRect l="0" t="-73076" r="0" b="0"/>
            </a:stretch>
          </a:blipFill>
        </p:spPr>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E4A9D"/>
        </a:solidFill>
      </p:bgPr>
    </p:bg>
    <p:spTree>
      <p:nvGrpSpPr>
        <p:cNvPr id="1" name=""/>
        <p:cNvGrpSpPr/>
        <p:nvPr/>
      </p:nvGrpSpPr>
      <p:grpSpPr>
        <a:xfrm>
          <a:off x="0" y="0"/>
          <a:ext cx="0" cy="0"/>
          <a:chOff x="0" y="0"/>
          <a:chExt cx="0" cy="0"/>
        </a:xfrm>
      </p:grpSpPr>
      <p:grpSp>
        <p:nvGrpSpPr>
          <p:cNvPr name="Group 2" id="2"/>
          <p:cNvGrpSpPr/>
          <p:nvPr/>
        </p:nvGrpSpPr>
        <p:grpSpPr>
          <a:xfrm rot="0">
            <a:off x="-1237506" y="-113446"/>
            <a:ext cx="20763012" cy="10400446"/>
            <a:chOff x="0" y="0"/>
            <a:chExt cx="27684017" cy="13867262"/>
          </a:xfrm>
        </p:grpSpPr>
        <p:sp>
          <p:nvSpPr>
            <p:cNvPr name="Freeform 3" id="3"/>
            <p:cNvSpPr/>
            <p:nvPr/>
          </p:nvSpPr>
          <p:spPr>
            <a:xfrm flipH="false" flipV="true" rot="0">
              <a:off x="0" y="50421"/>
              <a:ext cx="13842008" cy="13816841"/>
            </a:xfrm>
            <a:custGeom>
              <a:avLst/>
              <a:gdLst/>
              <a:ahLst/>
              <a:cxnLst/>
              <a:rect r="r" b="b" t="t" l="l"/>
              <a:pathLst>
                <a:path h="13816841" w="13842008">
                  <a:moveTo>
                    <a:pt x="0" y="13816841"/>
                  </a:moveTo>
                  <a:lnTo>
                    <a:pt x="13842008" y="13816841"/>
                  </a:lnTo>
                  <a:lnTo>
                    <a:pt x="13842008" y="0"/>
                  </a:lnTo>
                  <a:lnTo>
                    <a:pt x="0" y="0"/>
                  </a:lnTo>
                  <a:lnTo>
                    <a:pt x="0" y="13816841"/>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3842008" y="0"/>
              <a:ext cx="13842008" cy="13816841"/>
            </a:xfrm>
            <a:custGeom>
              <a:avLst/>
              <a:gdLst/>
              <a:ahLst/>
              <a:cxnLst/>
              <a:rect r="r" b="b" t="t" l="l"/>
              <a:pathLst>
                <a:path h="13816841" w="13842008">
                  <a:moveTo>
                    <a:pt x="0" y="13816841"/>
                  </a:moveTo>
                  <a:lnTo>
                    <a:pt x="13842009" y="13816841"/>
                  </a:lnTo>
                  <a:lnTo>
                    <a:pt x="13842009" y="0"/>
                  </a:lnTo>
                  <a:lnTo>
                    <a:pt x="0" y="0"/>
                  </a:lnTo>
                  <a:lnTo>
                    <a:pt x="0" y="13816841"/>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854918"/>
            <a:ext cx="16230600" cy="8634314"/>
            <a:chOff x="0" y="0"/>
            <a:chExt cx="6851469" cy="3644827"/>
          </a:xfrm>
        </p:grpSpPr>
        <p:sp>
          <p:nvSpPr>
            <p:cNvPr name="Freeform 6" id="6"/>
            <p:cNvSpPr/>
            <p:nvPr/>
          </p:nvSpPr>
          <p:spPr>
            <a:xfrm flipH="false" flipV="false" rot="0">
              <a:off x="0" y="-1270"/>
              <a:ext cx="6852739" cy="3643557"/>
            </a:xfrm>
            <a:custGeom>
              <a:avLst/>
              <a:gdLst/>
              <a:ahLst/>
              <a:cxnLst/>
              <a:rect r="r" b="b" t="t" l="l"/>
              <a:pathLst>
                <a:path h="3643557" w="6852739">
                  <a:moveTo>
                    <a:pt x="6841309" y="27940"/>
                  </a:moveTo>
                  <a:cubicBezTo>
                    <a:pt x="6832419" y="24130"/>
                    <a:pt x="6823529" y="21590"/>
                    <a:pt x="6814639" y="21590"/>
                  </a:cubicBezTo>
                  <a:cubicBezTo>
                    <a:pt x="6787969" y="20320"/>
                    <a:pt x="6687027" y="20320"/>
                    <a:pt x="6573396" y="17780"/>
                  </a:cubicBezTo>
                  <a:cubicBezTo>
                    <a:pt x="6313667" y="12700"/>
                    <a:pt x="6059349" y="6350"/>
                    <a:pt x="5799620" y="3810"/>
                  </a:cubicBezTo>
                  <a:cubicBezTo>
                    <a:pt x="5588590" y="1270"/>
                    <a:pt x="5382971" y="3810"/>
                    <a:pt x="5171941" y="2540"/>
                  </a:cubicBezTo>
                  <a:cubicBezTo>
                    <a:pt x="5079953" y="2540"/>
                    <a:pt x="4987966" y="0"/>
                    <a:pt x="4895979" y="2540"/>
                  </a:cubicBezTo>
                  <a:cubicBezTo>
                    <a:pt x="4674127" y="10160"/>
                    <a:pt x="4452275" y="11430"/>
                    <a:pt x="4225012" y="8890"/>
                  </a:cubicBezTo>
                  <a:cubicBezTo>
                    <a:pt x="4111380" y="7620"/>
                    <a:pt x="3997749" y="7620"/>
                    <a:pt x="3884117" y="7620"/>
                  </a:cubicBezTo>
                  <a:cubicBezTo>
                    <a:pt x="3678498" y="7620"/>
                    <a:pt x="3472879" y="7620"/>
                    <a:pt x="3267261" y="6350"/>
                  </a:cubicBezTo>
                  <a:cubicBezTo>
                    <a:pt x="3050820" y="5080"/>
                    <a:pt x="918876" y="2540"/>
                    <a:pt x="707846" y="1270"/>
                  </a:cubicBezTo>
                  <a:cubicBezTo>
                    <a:pt x="534693" y="0"/>
                    <a:pt x="366952" y="1270"/>
                    <a:pt x="193799" y="1270"/>
                  </a:cubicBezTo>
                  <a:cubicBezTo>
                    <a:pt x="74756" y="1270"/>
                    <a:pt x="33020" y="3810"/>
                    <a:pt x="5080" y="5080"/>
                  </a:cubicBezTo>
                  <a:cubicBezTo>
                    <a:pt x="3810" y="5080"/>
                    <a:pt x="2540" y="7620"/>
                    <a:pt x="0" y="8890"/>
                  </a:cubicBezTo>
                  <a:cubicBezTo>
                    <a:pt x="1270" y="21590"/>
                    <a:pt x="3810" y="34290"/>
                    <a:pt x="5080" y="46990"/>
                  </a:cubicBezTo>
                  <a:cubicBezTo>
                    <a:pt x="15240" y="182111"/>
                    <a:pt x="16510" y="343233"/>
                    <a:pt x="17780" y="501529"/>
                  </a:cubicBezTo>
                  <a:cubicBezTo>
                    <a:pt x="19050" y="662651"/>
                    <a:pt x="17780" y="823774"/>
                    <a:pt x="16510" y="987723"/>
                  </a:cubicBezTo>
                  <a:cubicBezTo>
                    <a:pt x="15240" y="1154499"/>
                    <a:pt x="2540" y="2904233"/>
                    <a:pt x="2540" y="3071009"/>
                  </a:cubicBezTo>
                  <a:cubicBezTo>
                    <a:pt x="2540" y="3234958"/>
                    <a:pt x="1270" y="3398908"/>
                    <a:pt x="0" y="3562857"/>
                  </a:cubicBezTo>
                  <a:cubicBezTo>
                    <a:pt x="0" y="3588947"/>
                    <a:pt x="3810" y="3599107"/>
                    <a:pt x="15240" y="3604187"/>
                  </a:cubicBezTo>
                  <a:cubicBezTo>
                    <a:pt x="22860" y="3607997"/>
                    <a:pt x="31750" y="3610537"/>
                    <a:pt x="40640" y="3611807"/>
                  </a:cubicBezTo>
                  <a:cubicBezTo>
                    <a:pt x="188388" y="3616887"/>
                    <a:pt x="394007" y="3620697"/>
                    <a:pt x="599625" y="3625777"/>
                  </a:cubicBezTo>
                  <a:cubicBezTo>
                    <a:pt x="713257" y="3628317"/>
                    <a:pt x="826888" y="3633397"/>
                    <a:pt x="940520" y="3634667"/>
                  </a:cubicBezTo>
                  <a:cubicBezTo>
                    <a:pt x="1129906" y="3637207"/>
                    <a:pt x="3240205" y="3638477"/>
                    <a:pt x="3429591" y="3639747"/>
                  </a:cubicBezTo>
                  <a:cubicBezTo>
                    <a:pt x="3456646" y="3639747"/>
                    <a:pt x="3483701" y="3639747"/>
                    <a:pt x="3510756" y="3639747"/>
                  </a:cubicBezTo>
                  <a:cubicBezTo>
                    <a:pt x="3640621" y="3639747"/>
                    <a:pt x="3775897" y="3638477"/>
                    <a:pt x="3905761" y="3638477"/>
                  </a:cubicBezTo>
                  <a:cubicBezTo>
                    <a:pt x="4057270" y="3638477"/>
                    <a:pt x="4203367" y="3639747"/>
                    <a:pt x="4354876" y="3639747"/>
                  </a:cubicBezTo>
                  <a:cubicBezTo>
                    <a:pt x="4576728" y="3639747"/>
                    <a:pt x="4803991" y="3639747"/>
                    <a:pt x="5025843" y="3639747"/>
                  </a:cubicBezTo>
                  <a:cubicBezTo>
                    <a:pt x="5231462" y="3639747"/>
                    <a:pt x="5437081" y="3641017"/>
                    <a:pt x="5642700" y="3642287"/>
                  </a:cubicBezTo>
                  <a:cubicBezTo>
                    <a:pt x="5734687" y="3642287"/>
                    <a:pt x="5832086" y="3643557"/>
                    <a:pt x="5924073" y="3643557"/>
                  </a:cubicBezTo>
                  <a:cubicBezTo>
                    <a:pt x="6221680" y="3642287"/>
                    <a:pt x="6513874" y="3635937"/>
                    <a:pt x="6791779" y="3635937"/>
                  </a:cubicBezTo>
                  <a:cubicBezTo>
                    <a:pt x="6795589" y="3635937"/>
                    <a:pt x="6800669" y="3633397"/>
                    <a:pt x="6804479" y="3630857"/>
                  </a:cubicBezTo>
                  <a:cubicBezTo>
                    <a:pt x="6809559" y="3627047"/>
                    <a:pt x="6812099" y="3620697"/>
                    <a:pt x="6814639" y="3618157"/>
                  </a:cubicBezTo>
                  <a:cubicBezTo>
                    <a:pt x="6815909" y="3543069"/>
                    <a:pt x="6817179" y="3424348"/>
                    <a:pt x="6818449" y="3305626"/>
                  </a:cubicBezTo>
                  <a:cubicBezTo>
                    <a:pt x="6819719" y="3121890"/>
                    <a:pt x="6829879" y="1358022"/>
                    <a:pt x="6831149" y="1174286"/>
                  </a:cubicBezTo>
                  <a:cubicBezTo>
                    <a:pt x="6831149" y="1064044"/>
                    <a:pt x="6832419" y="953803"/>
                    <a:pt x="6833689" y="843561"/>
                  </a:cubicBezTo>
                  <a:cubicBezTo>
                    <a:pt x="6834959" y="724839"/>
                    <a:pt x="6836229" y="606117"/>
                    <a:pt x="6838769" y="487395"/>
                  </a:cubicBezTo>
                  <a:cubicBezTo>
                    <a:pt x="6840039" y="416728"/>
                    <a:pt x="6840039" y="343233"/>
                    <a:pt x="6845119" y="272565"/>
                  </a:cubicBezTo>
                  <a:cubicBezTo>
                    <a:pt x="6850199" y="187764"/>
                    <a:pt x="6852739" y="105789"/>
                    <a:pt x="6851469" y="44450"/>
                  </a:cubicBezTo>
                  <a:cubicBezTo>
                    <a:pt x="6851469" y="38100"/>
                    <a:pt x="6847659" y="30480"/>
                    <a:pt x="6841309" y="27940"/>
                  </a:cubicBezTo>
                  <a:close/>
                </a:path>
              </a:pathLst>
            </a:custGeom>
            <a:solidFill>
              <a:srgbClr val="FFFFFF"/>
            </a:solidFill>
          </p:spPr>
        </p:sp>
      </p:grpSp>
      <p:sp>
        <p:nvSpPr>
          <p:cNvPr name="TextBox 7" id="7"/>
          <p:cNvSpPr txBox="true"/>
          <p:nvPr/>
        </p:nvSpPr>
        <p:spPr>
          <a:xfrm rot="0">
            <a:off x="1624174" y="2959363"/>
            <a:ext cx="15039653" cy="6029325"/>
          </a:xfrm>
          <a:prstGeom prst="rect">
            <a:avLst/>
          </a:prstGeom>
        </p:spPr>
        <p:txBody>
          <a:bodyPr anchor="t" rtlCol="false" tIns="0" lIns="0" bIns="0" rIns="0">
            <a:spAutoFit/>
          </a:bodyPr>
          <a:lstStyle/>
          <a:p>
            <a:pPr algn="l" marL="647700" indent="-323850" lvl="1">
              <a:lnSpc>
                <a:spcPts val="6000"/>
              </a:lnSpc>
              <a:buFont typeface="Arial"/>
              <a:buChar char="•"/>
            </a:pPr>
            <a:r>
              <a:rPr lang="en-US" b="true" sz="3000">
                <a:solidFill>
                  <a:srgbClr val="000000"/>
                </a:solidFill>
                <a:latin typeface="Quicksand Semi-Bold"/>
                <a:ea typeface="Quicksand Semi-Bold"/>
                <a:cs typeface="Quicksand Semi-Bold"/>
                <a:sym typeface="Quicksand Semi-Bold"/>
              </a:rPr>
              <a:t>❗ Shortage of Blood Donations</a:t>
            </a:r>
          </a:p>
          <a:p>
            <a:pPr algn="l" marL="647700" indent="-323850" lvl="1">
              <a:lnSpc>
                <a:spcPts val="6000"/>
              </a:lnSpc>
              <a:buFont typeface="Arial"/>
              <a:buChar char="•"/>
            </a:pPr>
            <a:r>
              <a:rPr lang="en-US" b="true" sz="3000">
                <a:solidFill>
                  <a:srgbClr val="000000"/>
                </a:solidFill>
                <a:latin typeface="Quicksand Semi-Bold"/>
                <a:ea typeface="Quicksand Semi-Bold"/>
                <a:cs typeface="Quicksand Semi-Bold"/>
                <a:sym typeface="Quicksand Semi-Bold"/>
              </a:rPr>
              <a:t>⚠️ Poor Coordination</a:t>
            </a:r>
          </a:p>
          <a:p>
            <a:pPr algn="l" marL="647700" indent="-323850" lvl="1">
              <a:lnSpc>
                <a:spcPts val="6000"/>
              </a:lnSpc>
              <a:buFont typeface="Arial"/>
              <a:buChar char="•"/>
            </a:pPr>
            <a:r>
              <a:rPr lang="en-US" b="true" sz="3000">
                <a:solidFill>
                  <a:srgbClr val="000000"/>
                </a:solidFill>
                <a:latin typeface="Quicksand Semi-Bold"/>
                <a:ea typeface="Quicksand Semi-Bold"/>
                <a:cs typeface="Quicksand Semi-Bold"/>
                <a:sym typeface="Quicksand Semi-Bold"/>
              </a:rPr>
              <a:t>❓ Lack of Awareness</a:t>
            </a:r>
          </a:p>
          <a:p>
            <a:pPr algn="l" marL="647700" indent="-323850" lvl="1">
              <a:lnSpc>
                <a:spcPts val="6000"/>
              </a:lnSpc>
              <a:buFont typeface="Arial"/>
              <a:buChar char="•"/>
            </a:pPr>
            <a:r>
              <a:rPr lang="en-US" b="true" sz="3000">
                <a:solidFill>
                  <a:srgbClr val="000000"/>
                </a:solidFill>
                <a:latin typeface="Quicksand Semi-Bold"/>
                <a:ea typeface="Quicksand Semi-Bold"/>
                <a:cs typeface="Quicksand Semi-Bold"/>
                <a:sym typeface="Quicksand Semi-Bold"/>
              </a:rPr>
              <a:t>🧾 No Digital Proof or History</a:t>
            </a:r>
          </a:p>
          <a:p>
            <a:pPr algn="l" marL="647700" indent="-323850" lvl="1">
              <a:lnSpc>
                <a:spcPts val="6000"/>
              </a:lnSpc>
              <a:buFont typeface="Arial"/>
              <a:buChar char="•"/>
            </a:pPr>
            <a:r>
              <a:rPr lang="en-US" b="true" sz="3000">
                <a:solidFill>
                  <a:srgbClr val="000000"/>
                </a:solidFill>
                <a:latin typeface="Quicksand Semi-Bold"/>
                <a:ea typeface="Quicksand Semi-Bold"/>
                <a:cs typeface="Quicksand Semi-Bold"/>
                <a:sym typeface="Quicksand Semi-Bold"/>
              </a:rPr>
              <a:t>🧭 Inaccessible Blood Drives</a:t>
            </a:r>
          </a:p>
          <a:p>
            <a:pPr algn="l" marL="647700" indent="-323850" lvl="1">
              <a:lnSpc>
                <a:spcPts val="6000"/>
              </a:lnSpc>
              <a:buFont typeface="Arial"/>
              <a:buChar char="•"/>
            </a:pPr>
            <a:r>
              <a:rPr lang="en-US" b="true" sz="3000">
                <a:solidFill>
                  <a:srgbClr val="000000"/>
                </a:solidFill>
                <a:latin typeface="Quicksand Semi-Bold"/>
                <a:ea typeface="Quicksand Semi-Bold"/>
                <a:cs typeface="Quicksand Semi-Bold"/>
                <a:sym typeface="Quicksand Semi-Bold"/>
              </a:rPr>
              <a:t>🔒 Security and Privacy Risks</a:t>
            </a:r>
          </a:p>
          <a:p>
            <a:pPr algn="l">
              <a:lnSpc>
                <a:spcPts val="6000"/>
              </a:lnSpc>
            </a:pPr>
          </a:p>
          <a:p>
            <a:pPr algn="l">
              <a:lnSpc>
                <a:spcPts val="6000"/>
              </a:lnSpc>
            </a:pPr>
          </a:p>
        </p:txBody>
      </p:sp>
      <p:sp>
        <p:nvSpPr>
          <p:cNvPr name="Freeform 8" id="8"/>
          <p:cNvSpPr/>
          <p:nvPr/>
        </p:nvSpPr>
        <p:spPr>
          <a:xfrm flipH="false" flipV="false" rot="0">
            <a:off x="10684087" y="3197488"/>
            <a:ext cx="5113531" cy="5113531"/>
          </a:xfrm>
          <a:custGeom>
            <a:avLst/>
            <a:gdLst/>
            <a:ahLst/>
            <a:cxnLst/>
            <a:rect r="r" b="b" t="t" l="l"/>
            <a:pathLst>
              <a:path h="5113531" w="5113531">
                <a:moveTo>
                  <a:pt x="0" y="0"/>
                </a:moveTo>
                <a:lnTo>
                  <a:pt x="5113531" y="0"/>
                </a:lnTo>
                <a:lnTo>
                  <a:pt x="5113531" y="5113531"/>
                </a:lnTo>
                <a:lnTo>
                  <a:pt x="0" y="5113531"/>
                </a:lnTo>
                <a:lnTo>
                  <a:pt x="0" y="0"/>
                </a:lnTo>
                <a:close/>
              </a:path>
            </a:pathLst>
          </a:custGeom>
          <a:blipFill>
            <a:blip r:embed="rId4"/>
            <a:stretch>
              <a:fillRect l="0" t="0" r="0" b="0"/>
            </a:stretch>
          </a:blipFill>
        </p:spPr>
      </p:sp>
      <p:sp>
        <p:nvSpPr>
          <p:cNvPr name="TextBox 9" id="9"/>
          <p:cNvSpPr txBox="true"/>
          <p:nvPr/>
        </p:nvSpPr>
        <p:spPr>
          <a:xfrm rot="0">
            <a:off x="3573086" y="1164633"/>
            <a:ext cx="11141828" cy="920750"/>
          </a:xfrm>
          <a:prstGeom prst="rect">
            <a:avLst/>
          </a:prstGeom>
        </p:spPr>
        <p:txBody>
          <a:bodyPr anchor="t" rtlCol="false" tIns="0" lIns="0" bIns="0" rIns="0">
            <a:spAutoFit/>
          </a:bodyPr>
          <a:lstStyle/>
          <a:p>
            <a:pPr algn="ctr" marL="0" indent="0" lvl="0">
              <a:lnSpc>
                <a:spcPts val="6999"/>
              </a:lnSpc>
            </a:pPr>
            <a:r>
              <a:rPr lang="en-US" b="true" sz="6999" spc="-69">
                <a:solidFill>
                  <a:srgbClr val="3E4A9D"/>
                </a:solidFill>
                <a:latin typeface="Bogart Bold"/>
                <a:ea typeface="Bogart Bold"/>
                <a:cs typeface="Bogart Bold"/>
                <a:sym typeface="Bogart Bold"/>
              </a:rPr>
              <a:t>Problem Statement</a:t>
            </a:r>
          </a:p>
        </p:txBody>
      </p:sp>
      <p:sp>
        <p:nvSpPr>
          <p:cNvPr name="TextBox 10" id="10"/>
          <p:cNvSpPr txBox="true"/>
          <p:nvPr/>
        </p:nvSpPr>
        <p:spPr>
          <a:xfrm rot="0">
            <a:off x="2490382" y="2199683"/>
            <a:ext cx="13307236" cy="466725"/>
          </a:xfrm>
          <a:prstGeom prst="rect">
            <a:avLst/>
          </a:prstGeom>
        </p:spPr>
        <p:txBody>
          <a:bodyPr anchor="t" rtlCol="false" tIns="0" lIns="0" bIns="0" rIns="0">
            <a:spAutoFit/>
          </a:bodyPr>
          <a:lstStyle/>
          <a:p>
            <a:pPr algn="ctr">
              <a:lnSpc>
                <a:spcPts val="3600"/>
              </a:lnSpc>
            </a:pPr>
            <a:r>
              <a:rPr lang="en-US" b="true" sz="3000">
                <a:solidFill>
                  <a:srgbClr val="555555"/>
                </a:solidFill>
                <a:latin typeface="Quicksand Semi-Bold"/>
                <a:ea typeface="Quicksand Semi-Bold"/>
                <a:cs typeface="Quicksand Semi-Bold"/>
                <a:sym typeface="Quicksand Semi-Bold"/>
              </a:rPr>
              <a:t>"Making Blood Donation Accessible, Accountable, and Human-Centered."</a:t>
            </a:r>
          </a:p>
        </p:txBody>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B22F30"/>
        </a:solidFill>
      </p:bgPr>
    </p:bg>
    <p:spTree>
      <p:nvGrpSpPr>
        <p:cNvPr id="1" name=""/>
        <p:cNvGrpSpPr/>
        <p:nvPr/>
      </p:nvGrpSpPr>
      <p:grpSpPr>
        <a:xfrm>
          <a:off x="0" y="0"/>
          <a:ext cx="0" cy="0"/>
          <a:chOff x="0" y="0"/>
          <a:chExt cx="0" cy="0"/>
        </a:xfrm>
      </p:grpSpPr>
      <p:grpSp>
        <p:nvGrpSpPr>
          <p:cNvPr name="Group 2" id="2"/>
          <p:cNvGrpSpPr/>
          <p:nvPr/>
        </p:nvGrpSpPr>
        <p:grpSpPr>
          <a:xfrm rot="0">
            <a:off x="-2033890" y="-28148"/>
            <a:ext cx="20763012" cy="10400446"/>
            <a:chOff x="0" y="0"/>
            <a:chExt cx="27684017" cy="13867262"/>
          </a:xfrm>
        </p:grpSpPr>
        <p:sp>
          <p:nvSpPr>
            <p:cNvPr name="Freeform 3" id="3"/>
            <p:cNvSpPr/>
            <p:nvPr/>
          </p:nvSpPr>
          <p:spPr>
            <a:xfrm flipH="false" flipV="false" rot="0">
              <a:off x="0" y="50421"/>
              <a:ext cx="13842008" cy="13816841"/>
            </a:xfrm>
            <a:custGeom>
              <a:avLst/>
              <a:gdLst/>
              <a:ahLst/>
              <a:cxnLst/>
              <a:rect r="r" b="b" t="t" l="l"/>
              <a:pathLst>
                <a:path h="13816841" w="13842008">
                  <a:moveTo>
                    <a:pt x="0" y="0"/>
                  </a:moveTo>
                  <a:lnTo>
                    <a:pt x="13842008" y="0"/>
                  </a:lnTo>
                  <a:lnTo>
                    <a:pt x="13842008" y="13816841"/>
                  </a:lnTo>
                  <a:lnTo>
                    <a:pt x="0" y="13816841"/>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842008" y="0"/>
              <a:ext cx="13842008" cy="13816841"/>
            </a:xfrm>
            <a:custGeom>
              <a:avLst/>
              <a:gdLst/>
              <a:ahLst/>
              <a:cxnLst/>
              <a:rect r="r" b="b" t="t" l="l"/>
              <a:pathLst>
                <a:path h="13816841" w="13842008">
                  <a:moveTo>
                    <a:pt x="0" y="0"/>
                  </a:moveTo>
                  <a:lnTo>
                    <a:pt x="13842009" y="0"/>
                  </a:lnTo>
                  <a:lnTo>
                    <a:pt x="13842009" y="13816841"/>
                  </a:lnTo>
                  <a:lnTo>
                    <a:pt x="0" y="13816841"/>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388826" y="1849919"/>
            <a:ext cx="17530988" cy="7934240"/>
            <a:chOff x="0" y="0"/>
            <a:chExt cx="7400406" cy="3349303"/>
          </a:xfrm>
        </p:grpSpPr>
        <p:sp>
          <p:nvSpPr>
            <p:cNvPr name="Freeform 6" id="6"/>
            <p:cNvSpPr/>
            <p:nvPr/>
          </p:nvSpPr>
          <p:spPr>
            <a:xfrm flipH="false" flipV="false" rot="0">
              <a:off x="0" y="-1270"/>
              <a:ext cx="7401675" cy="3348033"/>
            </a:xfrm>
            <a:custGeom>
              <a:avLst/>
              <a:gdLst/>
              <a:ahLst/>
              <a:cxnLst/>
              <a:rect r="r" b="b" t="t" l="l"/>
              <a:pathLst>
                <a:path h="3348033" w="7401675">
                  <a:moveTo>
                    <a:pt x="7390246" y="27940"/>
                  </a:moveTo>
                  <a:cubicBezTo>
                    <a:pt x="7381356" y="24130"/>
                    <a:pt x="7372465" y="21590"/>
                    <a:pt x="7363575" y="21590"/>
                  </a:cubicBezTo>
                  <a:cubicBezTo>
                    <a:pt x="7336906" y="20320"/>
                    <a:pt x="7227910" y="20320"/>
                    <a:pt x="7105007" y="17780"/>
                  </a:cubicBezTo>
                  <a:cubicBezTo>
                    <a:pt x="6824083" y="12700"/>
                    <a:pt x="6549014" y="6350"/>
                    <a:pt x="6268091" y="3810"/>
                  </a:cubicBezTo>
                  <a:cubicBezTo>
                    <a:pt x="6039842" y="1270"/>
                    <a:pt x="5817445" y="3810"/>
                    <a:pt x="5589196" y="2540"/>
                  </a:cubicBezTo>
                  <a:cubicBezTo>
                    <a:pt x="5489702" y="2540"/>
                    <a:pt x="5390209" y="0"/>
                    <a:pt x="5290715" y="2540"/>
                  </a:cubicBezTo>
                  <a:cubicBezTo>
                    <a:pt x="5050761" y="10160"/>
                    <a:pt x="4810806" y="11430"/>
                    <a:pt x="4564999" y="8890"/>
                  </a:cubicBezTo>
                  <a:cubicBezTo>
                    <a:pt x="4442095" y="7620"/>
                    <a:pt x="4319191" y="7620"/>
                    <a:pt x="4196288" y="7620"/>
                  </a:cubicBezTo>
                  <a:cubicBezTo>
                    <a:pt x="3973891" y="7620"/>
                    <a:pt x="3751494" y="7620"/>
                    <a:pt x="3529097" y="6350"/>
                  </a:cubicBezTo>
                  <a:cubicBezTo>
                    <a:pt x="3294995" y="5080"/>
                    <a:pt x="989090" y="2540"/>
                    <a:pt x="760840" y="1270"/>
                  </a:cubicBezTo>
                  <a:cubicBezTo>
                    <a:pt x="573559" y="0"/>
                    <a:pt x="392130" y="1270"/>
                    <a:pt x="204848" y="1270"/>
                  </a:cubicBezTo>
                  <a:cubicBezTo>
                    <a:pt x="76092" y="1270"/>
                    <a:pt x="33020" y="3810"/>
                    <a:pt x="5080" y="5080"/>
                  </a:cubicBezTo>
                  <a:cubicBezTo>
                    <a:pt x="3810" y="5080"/>
                    <a:pt x="2540" y="7620"/>
                    <a:pt x="0" y="8890"/>
                  </a:cubicBezTo>
                  <a:cubicBezTo>
                    <a:pt x="1270" y="21590"/>
                    <a:pt x="3810" y="34290"/>
                    <a:pt x="5080" y="46990"/>
                  </a:cubicBezTo>
                  <a:cubicBezTo>
                    <a:pt x="15240" y="172338"/>
                    <a:pt x="16510" y="319912"/>
                    <a:pt x="17780" y="464896"/>
                  </a:cubicBezTo>
                  <a:cubicBezTo>
                    <a:pt x="19050" y="612470"/>
                    <a:pt x="17780" y="760044"/>
                    <a:pt x="16510" y="910206"/>
                  </a:cubicBezTo>
                  <a:cubicBezTo>
                    <a:pt x="15240" y="1062958"/>
                    <a:pt x="2540" y="2665556"/>
                    <a:pt x="2540" y="2818308"/>
                  </a:cubicBezTo>
                  <a:cubicBezTo>
                    <a:pt x="2540" y="2968470"/>
                    <a:pt x="1270" y="3118633"/>
                    <a:pt x="0" y="3268795"/>
                  </a:cubicBezTo>
                  <a:cubicBezTo>
                    <a:pt x="0" y="3293423"/>
                    <a:pt x="3810" y="3303583"/>
                    <a:pt x="15240" y="3308663"/>
                  </a:cubicBezTo>
                  <a:cubicBezTo>
                    <a:pt x="22860" y="3312473"/>
                    <a:pt x="31750" y="3315013"/>
                    <a:pt x="40640" y="3316283"/>
                  </a:cubicBezTo>
                  <a:cubicBezTo>
                    <a:pt x="198995" y="3321363"/>
                    <a:pt x="421392" y="3325173"/>
                    <a:pt x="643789" y="3330253"/>
                  </a:cubicBezTo>
                  <a:cubicBezTo>
                    <a:pt x="766693" y="3332793"/>
                    <a:pt x="889596" y="3337873"/>
                    <a:pt x="1012500" y="3339143"/>
                  </a:cubicBezTo>
                  <a:cubicBezTo>
                    <a:pt x="1217339" y="3341683"/>
                    <a:pt x="3499834" y="3342953"/>
                    <a:pt x="3704674" y="3344223"/>
                  </a:cubicBezTo>
                  <a:cubicBezTo>
                    <a:pt x="3733936" y="3344223"/>
                    <a:pt x="3763199" y="3344223"/>
                    <a:pt x="3792462" y="3344223"/>
                  </a:cubicBezTo>
                  <a:cubicBezTo>
                    <a:pt x="3932923" y="3344223"/>
                    <a:pt x="4079237" y="3342953"/>
                    <a:pt x="4219698" y="3342953"/>
                  </a:cubicBezTo>
                  <a:cubicBezTo>
                    <a:pt x="4383570" y="3342953"/>
                    <a:pt x="4541588" y="3344223"/>
                    <a:pt x="4705460" y="3344223"/>
                  </a:cubicBezTo>
                  <a:cubicBezTo>
                    <a:pt x="4945414" y="3344223"/>
                    <a:pt x="5191222" y="3344223"/>
                    <a:pt x="5431176" y="3344223"/>
                  </a:cubicBezTo>
                  <a:cubicBezTo>
                    <a:pt x="5653573" y="3344223"/>
                    <a:pt x="5875970" y="3345493"/>
                    <a:pt x="6098367" y="3346763"/>
                  </a:cubicBezTo>
                  <a:cubicBezTo>
                    <a:pt x="6197860" y="3346763"/>
                    <a:pt x="6303207" y="3348033"/>
                    <a:pt x="6402700" y="3348033"/>
                  </a:cubicBezTo>
                  <a:cubicBezTo>
                    <a:pt x="6724590" y="3346763"/>
                    <a:pt x="7040628" y="3340413"/>
                    <a:pt x="7340715" y="3340413"/>
                  </a:cubicBezTo>
                  <a:cubicBezTo>
                    <a:pt x="7344525" y="3340413"/>
                    <a:pt x="7349606" y="3337873"/>
                    <a:pt x="7353415" y="3335333"/>
                  </a:cubicBezTo>
                  <a:cubicBezTo>
                    <a:pt x="7358496" y="3331523"/>
                    <a:pt x="7361036" y="3325173"/>
                    <a:pt x="7363575" y="3322633"/>
                  </a:cubicBezTo>
                  <a:cubicBezTo>
                    <a:pt x="7364846" y="3250672"/>
                    <a:pt x="7366115" y="3141934"/>
                    <a:pt x="7367386" y="3033195"/>
                  </a:cubicBezTo>
                  <a:cubicBezTo>
                    <a:pt x="7368656" y="2864910"/>
                    <a:pt x="7378815" y="1249367"/>
                    <a:pt x="7380086" y="1081081"/>
                  </a:cubicBezTo>
                  <a:cubicBezTo>
                    <a:pt x="7380086" y="980109"/>
                    <a:pt x="7381356" y="879138"/>
                    <a:pt x="7382625" y="778167"/>
                  </a:cubicBezTo>
                  <a:cubicBezTo>
                    <a:pt x="7383896" y="669428"/>
                    <a:pt x="7385165" y="560690"/>
                    <a:pt x="7387706" y="451951"/>
                  </a:cubicBezTo>
                  <a:cubicBezTo>
                    <a:pt x="7388975" y="387226"/>
                    <a:pt x="7388975" y="319912"/>
                    <a:pt x="7394056" y="255186"/>
                  </a:cubicBezTo>
                  <a:cubicBezTo>
                    <a:pt x="7399136" y="177516"/>
                    <a:pt x="7401675" y="102435"/>
                    <a:pt x="7400406" y="44450"/>
                  </a:cubicBezTo>
                  <a:cubicBezTo>
                    <a:pt x="7400406" y="38100"/>
                    <a:pt x="7396596" y="30480"/>
                    <a:pt x="7390246" y="27940"/>
                  </a:cubicBezTo>
                  <a:close/>
                </a:path>
              </a:pathLst>
            </a:custGeom>
            <a:solidFill>
              <a:srgbClr val="FFFFFF"/>
            </a:solidFill>
          </p:spPr>
        </p:sp>
      </p:grpSp>
      <p:grpSp>
        <p:nvGrpSpPr>
          <p:cNvPr name="Group 7" id="7"/>
          <p:cNvGrpSpPr/>
          <p:nvPr/>
        </p:nvGrpSpPr>
        <p:grpSpPr>
          <a:xfrm rot="0">
            <a:off x="805031" y="2941322"/>
            <a:ext cx="8142879" cy="3101020"/>
            <a:chOff x="0" y="0"/>
            <a:chExt cx="4538913" cy="1728536"/>
          </a:xfrm>
        </p:grpSpPr>
        <p:sp>
          <p:nvSpPr>
            <p:cNvPr name="Freeform 8" id="8"/>
            <p:cNvSpPr/>
            <p:nvPr/>
          </p:nvSpPr>
          <p:spPr>
            <a:xfrm flipH="false" flipV="false" rot="0">
              <a:off x="0" y="-1270"/>
              <a:ext cx="4540183" cy="1727266"/>
            </a:xfrm>
            <a:custGeom>
              <a:avLst/>
              <a:gdLst/>
              <a:ahLst/>
              <a:cxnLst/>
              <a:rect r="r" b="b" t="t" l="l"/>
              <a:pathLst>
                <a:path h="1727266" w="4540183">
                  <a:moveTo>
                    <a:pt x="4528753" y="27940"/>
                  </a:moveTo>
                  <a:cubicBezTo>
                    <a:pt x="4519862" y="24130"/>
                    <a:pt x="4510973" y="21590"/>
                    <a:pt x="4502083" y="21590"/>
                  </a:cubicBezTo>
                  <a:cubicBezTo>
                    <a:pt x="4475412" y="20320"/>
                    <a:pt x="4408403" y="20320"/>
                    <a:pt x="4333833" y="17780"/>
                  </a:cubicBezTo>
                  <a:cubicBezTo>
                    <a:pt x="4163387" y="12700"/>
                    <a:pt x="3996492" y="6350"/>
                    <a:pt x="3826046" y="3810"/>
                  </a:cubicBezTo>
                  <a:cubicBezTo>
                    <a:pt x="3687558" y="1270"/>
                    <a:pt x="3552622" y="3810"/>
                    <a:pt x="3414134" y="2540"/>
                  </a:cubicBezTo>
                  <a:cubicBezTo>
                    <a:pt x="3353768" y="2540"/>
                    <a:pt x="3293401" y="0"/>
                    <a:pt x="3233035" y="2540"/>
                  </a:cubicBezTo>
                  <a:cubicBezTo>
                    <a:pt x="3087446" y="10160"/>
                    <a:pt x="2941856" y="11430"/>
                    <a:pt x="2792716" y="8890"/>
                  </a:cubicBezTo>
                  <a:cubicBezTo>
                    <a:pt x="2718146" y="7620"/>
                    <a:pt x="2643576" y="7620"/>
                    <a:pt x="2569006" y="7620"/>
                  </a:cubicBezTo>
                  <a:cubicBezTo>
                    <a:pt x="2434069" y="7620"/>
                    <a:pt x="2299133" y="7620"/>
                    <a:pt x="2164196" y="6350"/>
                  </a:cubicBezTo>
                  <a:cubicBezTo>
                    <a:pt x="2022158" y="5080"/>
                    <a:pt x="623079" y="2540"/>
                    <a:pt x="484592" y="1270"/>
                  </a:cubicBezTo>
                  <a:cubicBezTo>
                    <a:pt x="370961" y="0"/>
                    <a:pt x="260882" y="1270"/>
                    <a:pt x="147251" y="1270"/>
                  </a:cubicBezTo>
                  <a:cubicBezTo>
                    <a:pt x="69130" y="1270"/>
                    <a:pt x="33020" y="3810"/>
                    <a:pt x="5080" y="5080"/>
                  </a:cubicBezTo>
                  <a:cubicBezTo>
                    <a:pt x="3810" y="5080"/>
                    <a:pt x="2540" y="7620"/>
                    <a:pt x="0" y="8890"/>
                  </a:cubicBezTo>
                  <a:cubicBezTo>
                    <a:pt x="1270" y="21590"/>
                    <a:pt x="3810" y="34290"/>
                    <a:pt x="5080" y="46990"/>
                  </a:cubicBezTo>
                  <a:cubicBezTo>
                    <a:pt x="15240" y="118742"/>
                    <a:pt x="16510" y="192009"/>
                    <a:pt x="17780" y="263990"/>
                  </a:cubicBezTo>
                  <a:cubicBezTo>
                    <a:pt x="19050" y="337256"/>
                    <a:pt x="17780" y="410522"/>
                    <a:pt x="16510" y="485074"/>
                  </a:cubicBezTo>
                  <a:cubicBezTo>
                    <a:pt x="15240" y="560911"/>
                    <a:pt x="2540" y="1356559"/>
                    <a:pt x="2540" y="1432396"/>
                  </a:cubicBezTo>
                  <a:cubicBezTo>
                    <a:pt x="2540" y="1506948"/>
                    <a:pt x="1270" y="1581500"/>
                    <a:pt x="0" y="1656052"/>
                  </a:cubicBezTo>
                  <a:cubicBezTo>
                    <a:pt x="0" y="1672656"/>
                    <a:pt x="3810" y="1682816"/>
                    <a:pt x="15240" y="1687896"/>
                  </a:cubicBezTo>
                  <a:cubicBezTo>
                    <a:pt x="22860" y="1691706"/>
                    <a:pt x="31750" y="1694246"/>
                    <a:pt x="40640" y="1695516"/>
                  </a:cubicBezTo>
                  <a:cubicBezTo>
                    <a:pt x="143700" y="1700596"/>
                    <a:pt x="278636" y="1704406"/>
                    <a:pt x="413573" y="1709486"/>
                  </a:cubicBezTo>
                  <a:cubicBezTo>
                    <a:pt x="488143" y="1712026"/>
                    <a:pt x="562713" y="1717106"/>
                    <a:pt x="637283" y="1718376"/>
                  </a:cubicBezTo>
                  <a:cubicBezTo>
                    <a:pt x="761567" y="1720916"/>
                    <a:pt x="2146441" y="1722186"/>
                    <a:pt x="2270725" y="1723456"/>
                  </a:cubicBezTo>
                  <a:cubicBezTo>
                    <a:pt x="2288480" y="1723456"/>
                    <a:pt x="2306234" y="1723456"/>
                    <a:pt x="2323989" y="1723456"/>
                  </a:cubicBezTo>
                  <a:cubicBezTo>
                    <a:pt x="2409212" y="1723456"/>
                    <a:pt x="2497986" y="1722186"/>
                    <a:pt x="2583209" y="1722186"/>
                  </a:cubicBezTo>
                  <a:cubicBezTo>
                    <a:pt x="2682636" y="1722186"/>
                    <a:pt x="2778512" y="1723456"/>
                    <a:pt x="2877939" y="1723456"/>
                  </a:cubicBezTo>
                  <a:cubicBezTo>
                    <a:pt x="3023528" y="1723456"/>
                    <a:pt x="3172669" y="1723456"/>
                    <a:pt x="3318258" y="1723456"/>
                  </a:cubicBezTo>
                  <a:cubicBezTo>
                    <a:pt x="3453194" y="1723456"/>
                    <a:pt x="3588131" y="1724726"/>
                    <a:pt x="3723068" y="1725996"/>
                  </a:cubicBezTo>
                  <a:cubicBezTo>
                    <a:pt x="3783434" y="1725996"/>
                    <a:pt x="3847351" y="1727266"/>
                    <a:pt x="3907717" y="1727266"/>
                  </a:cubicBezTo>
                  <a:cubicBezTo>
                    <a:pt x="4103020" y="1725996"/>
                    <a:pt x="4294772" y="1719646"/>
                    <a:pt x="4479222" y="1719646"/>
                  </a:cubicBezTo>
                  <a:cubicBezTo>
                    <a:pt x="4483033" y="1719646"/>
                    <a:pt x="4488112" y="1717106"/>
                    <a:pt x="4491922" y="1714566"/>
                  </a:cubicBezTo>
                  <a:cubicBezTo>
                    <a:pt x="4497003" y="1710756"/>
                    <a:pt x="4499542" y="1704406"/>
                    <a:pt x="4502083" y="1701866"/>
                  </a:cubicBezTo>
                  <a:cubicBezTo>
                    <a:pt x="4503353" y="1647054"/>
                    <a:pt x="4504622" y="1593068"/>
                    <a:pt x="4505892" y="1539082"/>
                  </a:cubicBezTo>
                  <a:cubicBezTo>
                    <a:pt x="4507162" y="1455533"/>
                    <a:pt x="4517322" y="653458"/>
                    <a:pt x="4518592" y="569909"/>
                  </a:cubicBezTo>
                  <a:cubicBezTo>
                    <a:pt x="4518592" y="519779"/>
                    <a:pt x="4519862" y="469650"/>
                    <a:pt x="4521133" y="419520"/>
                  </a:cubicBezTo>
                  <a:cubicBezTo>
                    <a:pt x="4522403" y="365534"/>
                    <a:pt x="4523672" y="311548"/>
                    <a:pt x="4526212" y="257563"/>
                  </a:cubicBezTo>
                  <a:cubicBezTo>
                    <a:pt x="4527483" y="225428"/>
                    <a:pt x="4527483" y="192009"/>
                    <a:pt x="4532562" y="159874"/>
                  </a:cubicBezTo>
                  <a:cubicBezTo>
                    <a:pt x="4537642" y="121313"/>
                    <a:pt x="4540183" y="84037"/>
                    <a:pt x="4538912" y="44450"/>
                  </a:cubicBezTo>
                  <a:cubicBezTo>
                    <a:pt x="4538912" y="38100"/>
                    <a:pt x="4535103" y="30480"/>
                    <a:pt x="4528753" y="27940"/>
                  </a:cubicBezTo>
                  <a:close/>
                </a:path>
              </a:pathLst>
            </a:custGeom>
            <a:solidFill>
              <a:srgbClr val="EDEDED"/>
            </a:solidFill>
          </p:spPr>
        </p:sp>
      </p:grpSp>
      <p:sp>
        <p:nvSpPr>
          <p:cNvPr name="TextBox 9" id="9"/>
          <p:cNvSpPr txBox="true"/>
          <p:nvPr/>
        </p:nvSpPr>
        <p:spPr>
          <a:xfrm rot="0">
            <a:off x="805031" y="2991719"/>
            <a:ext cx="8142879" cy="3131820"/>
          </a:xfrm>
          <a:prstGeom prst="rect">
            <a:avLst/>
          </a:prstGeom>
        </p:spPr>
        <p:txBody>
          <a:bodyPr anchor="t" rtlCol="false" tIns="0" lIns="0" bIns="0" rIns="0">
            <a:spAutoFit/>
          </a:bodyPr>
          <a:lstStyle/>
          <a:p>
            <a:pPr algn="ctr">
              <a:lnSpc>
                <a:spcPts val="3120"/>
              </a:lnSpc>
            </a:pPr>
            <a:r>
              <a:rPr lang="en-US" b="true" sz="2400">
                <a:solidFill>
                  <a:srgbClr val="000000"/>
                </a:solidFill>
                <a:latin typeface="Quicksand Semi-Bold"/>
                <a:ea typeface="Quicksand Semi-Bold"/>
                <a:cs typeface="Quicksand Semi-Bold"/>
                <a:sym typeface="Quicksand Semi-Bold"/>
              </a:rPr>
              <a:t>💻</a:t>
            </a:r>
            <a:r>
              <a:rPr lang="en-US" b="true" sz="2400">
                <a:solidFill>
                  <a:srgbClr val="000000"/>
                </a:solidFill>
                <a:latin typeface="Quicksand Semi-Bold"/>
                <a:ea typeface="Quicksand Semi-Bold"/>
                <a:cs typeface="Quicksand Semi-Bold"/>
                <a:sym typeface="Quicksand Semi-Bold"/>
              </a:rPr>
              <a:t>Frontend</a:t>
            </a:r>
          </a:p>
          <a:p>
            <a:pPr algn="ctr">
              <a:lnSpc>
                <a:spcPts val="3120"/>
              </a:lnSpc>
            </a:pPr>
          </a:p>
          <a:p>
            <a:pPr algn="ctr">
              <a:lnSpc>
                <a:spcPts val="3120"/>
              </a:lnSpc>
            </a:pPr>
            <a:r>
              <a:rPr lang="en-US" b="true" sz="2400">
                <a:solidFill>
                  <a:srgbClr val="000000"/>
                </a:solidFill>
                <a:latin typeface="Quicksand Semi-Bold"/>
                <a:ea typeface="Quicksand Semi-Bold"/>
                <a:cs typeface="Quicksand Semi-Bold"/>
                <a:sym typeface="Quicksand Semi-Bold"/>
              </a:rPr>
              <a:t>React.js with Vite</a:t>
            </a:r>
          </a:p>
          <a:p>
            <a:pPr algn="ctr">
              <a:lnSpc>
                <a:spcPts val="3120"/>
              </a:lnSpc>
            </a:pPr>
            <a:r>
              <a:rPr lang="en-US" b="true" sz="2400">
                <a:solidFill>
                  <a:srgbClr val="000000"/>
                </a:solidFill>
                <a:latin typeface="Quicksand Semi-Bold"/>
                <a:ea typeface="Quicksand Semi-Bold"/>
                <a:cs typeface="Quicksand Semi-Bold"/>
                <a:sym typeface="Quicksand Semi-Bold"/>
              </a:rPr>
              <a:t>Tailwind CSS + Custom Theme</a:t>
            </a:r>
          </a:p>
          <a:p>
            <a:pPr algn="ctr">
              <a:lnSpc>
                <a:spcPts val="3120"/>
              </a:lnSpc>
            </a:pPr>
            <a:r>
              <a:rPr lang="en-US" b="true" sz="2400">
                <a:solidFill>
                  <a:srgbClr val="000000"/>
                </a:solidFill>
                <a:latin typeface="Quicksand Semi-Bold"/>
                <a:ea typeface="Quicksand Semi-Bold"/>
                <a:cs typeface="Quicksand Semi-Bold"/>
                <a:sym typeface="Quicksand Semi-Bold"/>
              </a:rPr>
              <a:t>ShadCN UI Components </a:t>
            </a:r>
          </a:p>
          <a:p>
            <a:pPr algn="ctr">
              <a:lnSpc>
                <a:spcPts val="3120"/>
              </a:lnSpc>
            </a:pPr>
            <a:r>
              <a:rPr lang="en-US" b="true" sz="2400">
                <a:solidFill>
                  <a:srgbClr val="000000"/>
                </a:solidFill>
                <a:latin typeface="Quicksand Semi-Bold"/>
                <a:ea typeface="Quicksand Semi-Bold"/>
                <a:cs typeface="Quicksand Semi-Bold"/>
                <a:sym typeface="Quicksand Semi-Bold"/>
              </a:rPr>
              <a:t>Lucide Icons</a:t>
            </a:r>
          </a:p>
          <a:p>
            <a:pPr algn="ctr">
              <a:lnSpc>
                <a:spcPts val="3120"/>
              </a:lnSpc>
            </a:pPr>
            <a:r>
              <a:rPr lang="en-US" b="true" sz="2400">
                <a:solidFill>
                  <a:srgbClr val="000000"/>
                </a:solidFill>
                <a:latin typeface="Quicksand Semi-Bold"/>
                <a:ea typeface="Quicksand Semi-Bold"/>
                <a:cs typeface="Quicksand Semi-Bold"/>
                <a:sym typeface="Quicksand Semi-Bold"/>
              </a:rPr>
              <a:t>React Hot Toast </a:t>
            </a:r>
          </a:p>
          <a:p>
            <a:pPr algn="l">
              <a:lnSpc>
                <a:spcPts val="3120"/>
              </a:lnSpc>
            </a:pPr>
          </a:p>
        </p:txBody>
      </p:sp>
      <p:sp>
        <p:nvSpPr>
          <p:cNvPr name="TextBox 10" id="10"/>
          <p:cNvSpPr txBox="true"/>
          <p:nvPr/>
        </p:nvSpPr>
        <p:spPr>
          <a:xfrm rot="0">
            <a:off x="621708" y="737681"/>
            <a:ext cx="17044583" cy="920750"/>
          </a:xfrm>
          <a:prstGeom prst="rect">
            <a:avLst/>
          </a:prstGeom>
        </p:spPr>
        <p:txBody>
          <a:bodyPr anchor="t" rtlCol="false" tIns="0" lIns="0" bIns="0" rIns="0">
            <a:spAutoFit/>
          </a:bodyPr>
          <a:lstStyle/>
          <a:p>
            <a:pPr algn="ctr" marL="0" indent="0" lvl="0">
              <a:lnSpc>
                <a:spcPts val="6999"/>
              </a:lnSpc>
            </a:pPr>
            <a:r>
              <a:rPr lang="en-US" b="true" sz="6999" spc="-69">
                <a:solidFill>
                  <a:srgbClr val="FFFFFF"/>
                </a:solidFill>
                <a:latin typeface="Bogart Bold"/>
                <a:ea typeface="Bogart Bold"/>
                <a:cs typeface="Bogart Bold"/>
                <a:sym typeface="Bogart Bold"/>
              </a:rPr>
              <a:t>Technological Considerations</a:t>
            </a:r>
          </a:p>
        </p:txBody>
      </p:sp>
      <p:sp>
        <p:nvSpPr>
          <p:cNvPr name="Freeform 11" id="11"/>
          <p:cNvSpPr/>
          <p:nvPr/>
        </p:nvSpPr>
        <p:spPr>
          <a:xfrm flipH="false" flipV="false" rot="2035113">
            <a:off x="16491071" y="939140"/>
            <a:ext cx="1492443" cy="847020"/>
          </a:xfrm>
          <a:custGeom>
            <a:avLst/>
            <a:gdLst/>
            <a:ahLst/>
            <a:cxnLst/>
            <a:rect r="r" b="b" t="t" l="l"/>
            <a:pathLst>
              <a:path h="847020" w="1492443">
                <a:moveTo>
                  <a:pt x="0" y="0"/>
                </a:moveTo>
                <a:lnTo>
                  <a:pt x="1492444" y="0"/>
                </a:lnTo>
                <a:lnTo>
                  <a:pt x="1492444" y="847021"/>
                </a:lnTo>
                <a:lnTo>
                  <a:pt x="0" y="847021"/>
                </a:lnTo>
                <a:lnTo>
                  <a:pt x="0" y="0"/>
                </a:lnTo>
                <a:close/>
              </a:path>
            </a:pathLst>
          </a:custGeom>
          <a:blipFill>
            <a:blip r:embed="rId4">
              <a:extLst>
                <a:ext uri="{96DAC541-7B7A-43D3-8B79-37D633B846F1}">
                  <asvg:svgBlip xmlns:asvg="http://schemas.microsoft.com/office/drawing/2016/SVG/main" r:embed="rId5"/>
                </a:ext>
              </a:extLst>
            </a:blip>
            <a:stretch>
              <a:fillRect l="-65893" t="0" r="-128308" b="-275120"/>
            </a:stretch>
          </a:blipFill>
        </p:spPr>
      </p:sp>
      <p:sp>
        <p:nvSpPr>
          <p:cNvPr name="Freeform 12" id="12"/>
          <p:cNvSpPr/>
          <p:nvPr/>
        </p:nvSpPr>
        <p:spPr>
          <a:xfrm flipH="false" flipV="false" rot="0">
            <a:off x="1028700" y="909374"/>
            <a:ext cx="1541785" cy="1416865"/>
          </a:xfrm>
          <a:custGeom>
            <a:avLst/>
            <a:gdLst/>
            <a:ahLst/>
            <a:cxnLst/>
            <a:rect r="r" b="b" t="t" l="l"/>
            <a:pathLst>
              <a:path h="1416865" w="1541785">
                <a:moveTo>
                  <a:pt x="0" y="0"/>
                </a:moveTo>
                <a:lnTo>
                  <a:pt x="1541785" y="0"/>
                </a:lnTo>
                <a:lnTo>
                  <a:pt x="1541785" y="1416865"/>
                </a:lnTo>
                <a:lnTo>
                  <a:pt x="0" y="1416865"/>
                </a:lnTo>
                <a:lnTo>
                  <a:pt x="0" y="0"/>
                </a:lnTo>
                <a:close/>
              </a:path>
            </a:pathLst>
          </a:custGeom>
          <a:blipFill>
            <a:blip r:embed="rId4">
              <a:extLst>
                <a:ext uri="{96DAC541-7B7A-43D3-8B79-37D633B846F1}">
                  <asvg:svgBlip xmlns:asvg="http://schemas.microsoft.com/office/drawing/2016/SVG/main" r:embed="rId5"/>
                </a:ext>
              </a:extLst>
            </a:blip>
            <a:stretch>
              <a:fillRect l="-1270" t="-52897" r="-134299" b="-32599"/>
            </a:stretch>
          </a:blipFill>
        </p:spPr>
      </p:sp>
      <p:sp>
        <p:nvSpPr>
          <p:cNvPr name="Freeform 13" id="13"/>
          <p:cNvSpPr/>
          <p:nvPr/>
        </p:nvSpPr>
        <p:spPr>
          <a:xfrm flipH="false" flipV="false" rot="0">
            <a:off x="167605" y="1627927"/>
            <a:ext cx="1274852" cy="1469930"/>
          </a:xfrm>
          <a:custGeom>
            <a:avLst/>
            <a:gdLst/>
            <a:ahLst/>
            <a:cxnLst/>
            <a:rect r="r" b="b" t="t" l="l"/>
            <a:pathLst>
              <a:path h="1469930" w="1274852">
                <a:moveTo>
                  <a:pt x="0" y="0"/>
                </a:moveTo>
                <a:lnTo>
                  <a:pt x="1274852" y="0"/>
                </a:lnTo>
                <a:lnTo>
                  <a:pt x="1274852" y="1469930"/>
                </a:lnTo>
                <a:lnTo>
                  <a:pt x="0" y="1469930"/>
                </a:lnTo>
                <a:lnTo>
                  <a:pt x="0" y="0"/>
                </a:lnTo>
                <a:close/>
              </a:path>
            </a:pathLst>
          </a:custGeom>
          <a:blipFill>
            <a:blip r:embed="rId4">
              <a:extLst>
                <a:ext uri="{96DAC541-7B7A-43D3-8B79-37D633B846F1}">
                  <asvg:svgBlip xmlns:asvg="http://schemas.microsoft.com/office/drawing/2016/SVG/main" r:embed="rId5"/>
                </a:ext>
              </a:extLst>
            </a:blip>
            <a:stretch>
              <a:fillRect l="-212551" t="-12414" r="0" b="-83742"/>
            </a:stretch>
          </a:blipFill>
        </p:spPr>
      </p:sp>
      <p:grpSp>
        <p:nvGrpSpPr>
          <p:cNvPr name="Group 14" id="14"/>
          <p:cNvGrpSpPr/>
          <p:nvPr/>
        </p:nvGrpSpPr>
        <p:grpSpPr>
          <a:xfrm rot="0">
            <a:off x="9327362" y="2941322"/>
            <a:ext cx="8163481" cy="3101020"/>
            <a:chOff x="0" y="0"/>
            <a:chExt cx="4550396" cy="1728536"/>
          </a:xfrm>
        </p:grpSpPr>
        <p:sp>
          <p:nvSpPr>
            <p:cNvPr name="Freeform 15" id="15"/>
            <p:cNvSpPr/>
            <p:nvPr/>
          </p:nvSpPr>
          <p:spPr>
            <a:xfrm flipH="false" flipV="false" rot="0">
              <a:off x="0" y="-1270"/>
              <a:ext cx="4551666" cy="1727266"/>
            </a:xfrm>
            <a:custGeom>
              <a:avLst/>
              <a:gdLst/>
              <a:ahLst/>
              <a:cxnLst/>
              <a:rect r="r" b="b" t="t" l="l"/>
              <a:pathLst>
                <a:path h="1727266" w="4551666">
                  <a:moveTo>
                    <a:pt x="4540236" y="27940"/>
                  </a:moveTo>
                  <a:cubicBezTo>
                    <a:pt x="4531346" y="24130"/>
                    <a:pt x="4522456" y="21590"/>
                    <a:pt x="4513566" y="21590"/>
                  </a:cubicBezTo>
                  <a:cubicBezTo>
                    <a:pt x="4486896" y="20320"/>
                    <a:pt x="4419718" y="20320"/>
                    <a:pt x="4344954" y="17780"/>
                  </a:cubicBezTo>
                  <a:cubicBezTo>
                    <a:pt x="4174064" y="12700"/>
                    <a:pt x="4006735" y="6350"/>
                    <a:pt x="3835846" y="3810"/>
                  </a:cubicBezTo>
                  <a:cubicBezTo>
                    <a:pt x="3696998" y="1270"/>
                    <a:pt x="3561711" y="3810"/>
                    <a:pt x="3422863" y="2540"/>
                  </a:cubicBezTo>
                  <a:cubicBezTo>
                    <a:pt x="3362339" y="2540"/>
                    <a:pt x="3301816" y="0"/>
                    <a:pt x="3241293" y="2540"/>
                  </a:cubicBezTo>
                  <a:cubicBezTo>
                    <a:pt x="3095325" y="10160"/>
                    <a:pt x="2949357" y="11430"/>
                    <a:pt x="2799829" y="8890"/>
                  </a:cubicBezTo>
                  <a:cubicBezTo>
                    <a:pt x="2725064" y="7620"/>
                    <a:pt x="2650300" y="7620"/>
                    <a:pt x="2575536" y="7620"/>
                  </a:cubicBezTo>
                  <a:cubicBezTo>
                    <a:pt x="2440249" y="7620"/>
                    <a:pt x="2304961" y="7620"/>
                    <a:pt x="2169674" y="6350"/>
                  </a:cubicBezTo>
                  <a:cubicBezTo>
                    <a:pt x="2027266" y="5080"/>
                    <a:pt x="624548" y="2540"/>
                    <a:pt x="485701" y="1270"/>
                  </a:cubicBezTo>
                  <a:cubicBezTo>
                    <a:pt x="371774" y="0"/>
                    <a:pt x="261408" y="1270"/>
                    <a:pt x="147482" y="1270"/>
                  </a:cubicBezTo>
                  <a:cubicBezTo>
                    <a:pt x="69158" y="1270"/>
                    <a:pt x="33020" y="3810"/>
                    <a:pt x="5080" y="5080"/>
                  </a:cubicBezTo>
                  <a:cubicBezTo>
                    <a:pt x="3810" y="5080"/>
                    <a:pt x="2540" y="7620"/>
                    <a:pt x="0" y="8890"/>
                  </a:cubicBezTo>
                  <a:cubicBezTo>
                    <a:pt x="1270" y="21590"/>
                    <a:pt x="3810" y="34290"/>
                    <a:pt x="5080" y="46990"/>
                  </a:cubicBezTo>
                  <a:cubicBezTo>
                    <a:pt x="15240" y="118742"/>
                    <a:pt x="16510" y="192009"/>
                    <a:pt x="17780" y="263990"/>
                  </a:cubicBezTo>
                  <a:cubicBezTo>
                    <a:pt x="19050" y="337256"/>
                    <a:pt x="17780" y="410522"/>
                    <a:pt x="16510" y="485074"/>
                  </a:cubicBezTo>
                  <a:cubicBezTo>
                    <a:pt x="15240" y="560911"/>
                    <a:pt x="2540" y="1356559"/>
                    <a:pt x="2540" y="1432396"/>
                  </a:cubicBezTo>
                  <a:cubicBezTo>
                    <a:pt x="2540" y="1506948"/>
                    <a:pt x="1270" y="1581500"/>
                    <a:pt x="0" y="1656052"/>
                  </a:cubicBezTo>
                  <a:cubicBezTo>
                    <a:pt x="0" y="1672656"/>
                    <a:pt x="3810" y="1682816"/>
                    <a:pt x="15240" y="1687896"/>
                  </a:cubicBezTo>
                  <a:cubicBezTo>
                    <a:pt x="22860" y="1691706"/>
                    <a:pt x="31750" y="1694246"/>
                    <a:pt x="40640" y="1695516"/>
                  </a:cubicBezTo>
                  <a:cubicBezTo>
                    <a:pt x="143922" y="1700596"/>
                    <a:pt x="279209" y="1704406"/>
                    <a:pt x="414497" y="1709486"/>
                  </a:cubicBezTo>
                  <a:cubicBezTo>
                    <a:pt x="489261" y="1712026"/>
                    <a:pt x="564025" y="1717106"/>
                    <a:pt x="638789" y="1718376"/>
                  </a:cubicBezTo>
                  <a:cubicBezTo>
                    <a:pt x="763396" y="1720916"/>
                    <a:pt x="2151873" y="1722186"/>
                    <a:pt x="2276479" y="1723456"/>
                  </a:cubicBezTo>
                  <a:cubicBezTo>
                    <a:pt x="2294281" y="1723456"/>
                    <a:pt x="2312082" y="1723456"/>
                    <a:pt x="2329882" y="1723456"/>
                  </a:cubicBezTo>
                  <a:cubicBezTo>
                    <a:pt x="2415327" y="1723456"/>
                    <a:pt x="2504332" y="1722186"/>
                    <a:pt x="2589777" y="1722186"/>
                  </a:cubicBezTo>
                  <a:cubicBezTo>
                    <a:pt x="2689462" y="1722186"/>
                    <a:pt x="2785588" y="1723456"/>
                    <a:pt x="2885273" y="1723456"/>
                  </a:cubicBezTo>
                  <a:cubicBezTo>
                    <a:pt x="3031241" y="1723456"/>
                    <a:pt x="3180769" y="1723456"/>
                    <a:pt x="3326738" y="1723456"/>
                  </a:cubicBezTo>
                  <a:cubicBezTo>
                    <a:pt x="3462025" y="1723456"/>
                    <a:pt x="3597312" y="1724726"/>
                    <a:pt x="3732600" y="1725996"/>
                  </a:cubicBezTo>
                  <a:cubicBezTo>
                    <a:pt x="3793123" y="1725996"/>
                    <a:pt x="3857207" y="1727266"/>
                    <a:pt x="3917730" y="1727266"/>
                  </a:cubicBezTo>
                  <a:cubicBezTo>
                    <a:pt x="4113541" y="1725996"/>
                    <a:pt x="4305791" y="1719646"/>
                    <a:pt x="4490706" y="1719646"/>
                  </a:cubicBezTo>
                  <a:cubicBezTo>
                    <a:pt x="4494516" y="1719646"/>
                    <a:pt x="4499596" y="1717106"/>
                    <a:pt x="4503406" y="1714566"/>
                  </a:cubicBezTo>
                  <a:cubicBezTo>
                    <a:pt x="4508486" y="1710756"/>
                    <a:pt x="4511026" y="1704406"/>
                    <a:pt x="4513566" y="1701866"/>
                  </a:cubicBezTo>
                  <a:cubicBezTo>
                    <a:pt x="4514836" y="1647054"/>
                    <a:pt x="4516106" y="1593068"/>
                    <a:pt x="4517376" y="1539082"/>
                  </a:cubicBezTo>
                  <a:cubicBezTo>
                    <a:pt x="4518646" y="1455533"/>
                    <a:pt x="4528806" y="653458"/>
                    <a:pt x="4530076" y="569909"/>
                  </a:cubicBezTo>
                  <a:cubicBezTo>
                    <a:pt x="4530076" y="519779"/>
                    <a:pt x="4531346" y="469650"/>
                    <a:pt x="4532616" y="419520"/>
                  </a:cubicBezTo>
                  <a:cubicBezTo>
                    <a:pt x="4533886" y="365534"/>
                    <a:pt x="4535156" y="311548"/>
                    <a:pt x="4537696" y="257563"/>
                  </a:cubicBezTo>
                  <a:cubicBezTo>
                    <a:pt x="4538966" y="225428"/>
                    <a:pt x="4538966" y="192009"/>
                    <a:pt x="4544046" y="159874"/>
                  </a:cubicBezTo>
                  <a:cubicBezTo>
                    <a:pt x="4549126" y="121313"/>
                    <a:pt x="4551666" y="84037"/>
                    <a:pt x="4550396" y="44450"/>
                  </a:cubicBezTo>
                  <a:cubicBezTo>
                    <a:pt x="4550396" y="38100"/>
                    <a:pt x="4546586" y="30480"/>
                    <a:pt x="4540236" y="27940"/>
                  </a:cubicBezTo>
                  <a:close/>
                </a:path>
              </a:pathLst>
            </a:custGeom>
            <a:solidFill>
              <a:srgbClr val="EDEDED"/>
            </a:solidFill>
          </p:spPr>
        </p:sp>
      </p:grpSp>
      <p:sp>
        <p:nvSpPr>
          <p:cNvPr name="TextBox 16" id="16"/>
          <p:cNvSpPr txBox="true"/>
          <p:nvPr/>
        </p:nvSpPr>
        <p:spPr>
          <a:xfrm rot="0">
            <a:off x="9362603" y="3020294"/>
            <a:ext cx="8092999" cy="2741295"/>
          </a:xfrm>
          <a:prstGeom prst="rect">
            <a:avLst/>
          </a:prstGeom>
        </p:spPr>
        <p:txBody>
          <a:bodyPr anchor="t" rtlCol="false" tIns="0" lIns="0" bIns="0" rIns="0">
            <a:spAutoFit/>
          </a:bodyPr>
          <a:lstStyle/>
          <a:p>
            <a:pPr algn="ctr">
              <a:lnSpc>
                <a:spcPts val="3120"/>
              </a:lnSpc>
            </a:pPr>
            <a:r>
              <a:rPr lang="en-US" b="true" sz="2400">
                <a:solidFill>
                  <a:srgbClr val="000000"/>
                </a:solidFill>
                <a:latin typeface="Quicksand Semi-Bold"/>
                <a:ea typeface="Quicksand Semi-Bold"/>
                <a:cs typeface="Quicksand Semi-Bold"/>
                <a:sym typeface="Quicksand Semi-Bold"/>
              </a:rPr>
              <a:t>🛠️</a:t>
            </a:r>
            <a:r>
              <a:rPr lang="en-US" b="true" sz="2400">
                <a:solidFill>
                  <a:srgbClr val="000000"/>
                </a:solidFill>
                <a:latin typeface="Quicksand Semi-Bold"/>
                <a:ea typeface="Quicksand Semi-Bold"/>
                <a:cs typeface="Quicksand Semi-Bold"/>
                <a:sym typeface="Quicksand Semi-Bold"/>
              </a:rPr>
              <a:t>Backend</a:t>
            </a:r>
          </a:p>
          <a:p>
            <a:pPr algn="ctr">
              <a:lnSpc>
                <a:spcPts val="3120"/>
              </a:lnSpc>
            </a:pPr>
          </a:p>
          <a:p>
            <a:pPr algn="ctr">
              <a:lnSpc>
                <a:spcPts val="3120"/>
              </a:lnSpc>
            </a:pPr>
            <a:r>
              <a:rPr lang="en-US" b="true" sz="2400">
                <a:solidFill>
                  <a:srgbClr val="000000"/>
                </a:solidFill>
                <a:latin typeface="Quicksand Semi-Bold"/>
                <a:ea typeface="Quicksand Semi-Bold"/>
                <a:cs typeface="Quicksand Semi-Bold"/>
                <a:sym typeface="Quicksand Semi-Bold"/>
              </a:rPr>
              <a:t>Express.js (Node.js)</a:t>
            </a:r>
          </a:p>
          <a:p>
            <a:pPr algn="ctr">
              <a:lnSpc>
                <a:spcPts val="3120"/>
              </a:lnSpc>
            </a:pPr>
            <a:r>
              <a:rPr lang="en-US" b="true" sz="2400">
                <a:solidFill>
                  <a:srgbClr val="000000"/>
                </a:solidFill>
                <a:latin typeface="Quicksand Semi-Bold"/>
                <a:ea typeface="Quicksand Semi-Bold"/>
                <a:cs typeface="Quicksand Semi-Bold"/>
                <a:sym typeface="Quicksand Semi-Bold"/>
              </a:rPr>
              <a:t>JWT Authentication</a:t>
            </a:r>
          </a:p>
          <a:p>
            <a:pPr algn="ctr">
              <a:lnSpc>
                <a:spcPts val="3120"/>
              </a:lnSpc>
            </a:pPr>
            <a:r>
              <a:rPr lang="en-US" b="true" sz="2400">
                <a:solidFill>
                  <a:srgbClr val="000000"/>
                </a:solidFill>
                <a:latin typeface="Quicksand Semi-Bold"/>
                <a:ea typeface="Quicksand Semi-Bold"/>
                <a:cs typeface="Quicksand Semi-Bold"/>
                <a:sym typeface="Quicksand Semi-Bold"/>
              </a:rPr>
              <a:t>Role-based Access Control </a:t>
            </a:r>
          </a:p>
          <a:p>
            <a:pPr algn="ctr">
              <a:lnSpc>
                <a:spcPts val="3120"/>
              </a:lnSpc>
            </a:pPr>
            <a:r>
              <a:rPr lang="en-US" b="true" sz="2400">
                <a:solidFill>
                  <a:srgbClr val="000000"/>
                </a:solidFill>
                <a:latin typeface="Quicksand Semi-Bold"/>
                <a:ea typeface="Quicksand Semi-Bold"/>
                <a:cs typeface="Quicksand Semi-Bold"/>
                <a:sym typeface="Quicksand Semi-Bold"/>
              </a:rPr>
              <a:t>Mongoose/MongoDB</a:t>
            </a:r>
          </a:p>
          <a:p>
            <a:pPr algn="ctr">
              <a:lnSpc>
                <a:spcPts val="3120"/>
              </a:lnSpc>
            </a:pPr>
            <a:r>
              <a:rPr lang="en-US" b="true" sz="2400">
                <a:solidFill>
                  <a:srgbClr val="000000"/>
                </a:solidFill>
                <a:latin typeface="Quicksand Semi-Bold"/>
                <a:ea typeface="Quicksand Semi-Bold"/>
                <a:cs typeface="Quicksand Semi-Bold"/>
                <a:sym typeface="Quicksand Semi-Bold"/>
              </a:rPr>
              <a:t>EmailJS Integration</a:t>
            </a:r>
          </a:p>
        </p:txBody>
      </p:sp>
      <p:sp>
        <p:nvSpPr>
          <p:cNvPr name="Freeform 17" id="17"/>
          <p:cNvSpPr/>
          <p:nvPr/>
        </p:nvSpPr>
        <p:spPr>
          <a:xfrm flipH="false" flipV="false" rot="2946191">
            <a:off x="15131235" y="966203"/>
            <a:ext cx="1356904" cy="1767432"/>
          </a:xfrm>
          <a:custGeom>
            <a:avLst/>
            <a:gdLst/>
            <a:ahLst/>
            <a:cxnLst/>
            <a:rect r="r" b="b" t="t" l="l"/>
            <a:pathLst>
              <a:path h="1767432" w="1356904">
                <a:moveTo>
                  <a:pt x="0" y="0"/>
                </a:moveTo>
                <a:lnTo>
                  <a:pt x="1356904" y="0"/>
                </a:lnTo>
                <a:lnTo>
                  <a:pt x="1356904" y="1767433"/>
                </a:lnTo>
                <a:lnTo>
                  <a:pt x="0" y="1767433"/>
                </a:lnTo>
                <a:lnTo>
                  <a:pt x="0" y="0"/>
                </a:lnTo>
                <a:close/>
              </a:path>
            </a:pathLst>
          </a:custGeom>
          <a:blipFill>
            <a:blip r:embed="rId4">
              <a:extLst>
                <a:ext uri="{96DAC541-7B7A-43D3-8B79-37D633B846F1}">
                  <asvg:svgBlip xmlns:asvg="http://schemas.microsoft.com/office/drawing/2016/SVG/main" r:embed="rId5"/>
                </a:ext>
              </a:extLst>
            </a:blip>
            <a:stretch>
              <a:fillRect l="-223589" t="0" r="0" b="-79771"/>
            </a:stretch>
          </a:blipFill>
        </p:spPr>
      </p:sp>
      <p:sp>
        <p:nvSpPr>
          <p:cNvPr name="Freeform 18" id="18"/>
          <p:cNvSpPr/>
          <p:nvPr/>
        </p:nvSpPr>
        <p:spPr>
          <a:xfrm flipH="false" flipV="false" rot="-3531975">
            <a:off x="16792251" y="2075661"/>
            <a:ext cx="1121060" cy="1052053"/>
          </a:xfrm>
          <a:custGeom>
            <a:avLst/>
            <a:gdLst/>
            <a:ahLst/>
            <a:cxnLst/>
            <a:rect r="r" b="b" t="t" l="l"/>
            <a:pathLst>
              <a:path h="1052053" w="1121060">
                <a:moveTo>
                  <a:pt x="0" y="0"/>
                </a:moveTo>
                <a:lnTo>
                  <a:pt x="1121061" y="0"/>
                </a:lnTo>
                <a:lnTo>
                  <a:pt x="1121061" y="1052053"/>
                </a:lnTo>
                <a:lnTo>
                  <a:pt x="0" y="1052053"/>
                </a:lnTo>
                <a:lnTo>
                  <a:pt x="0" y="0"/>
                </a:lnTo>
                <a:close/>
              </a:path>
            </a:pathLst>
          </a:custGeom>
          <a:blipFill>
            <a:blip r:embed="rId4">
              <a:extLst>
                <a:ext uri="{96DAC541-7B7A-43D3-8B79-37D633B846F1}">
                  <asvg:svgBlip xmlns:asvg="http://schemas.microsoft.com/office/drawing/2016/SVG/main" r:embed="rId5"/>
                </a:ext>
              </a:extLst>
            </a:blip>
            <a:stretch>
              <a:fillRect l="-168858" t="-92879" r="-122806" b="-109134"/>
            </a:stretch>
          </a:blipFill>
        </p:spPr>
      </p:sp>
      <p:grpSp>
        <p:nvGrpSpPr>
          <p:cNvPr name="Group 19" id="19"/>
          <p:cNvGrpSpPr/>
          <p:nvPr/>
        </p:nvGrpSpPr>
        <p:grpSpPr>
          <a:xfrm rot="0">
            <a:off x="3738495" y="6191577"/>
            <a:ext cx="10959018" cy="2714702"/>
            <a:chOff x="0" y="0"/>
            <a:chExt cx="6108653" cy="1513199"/>
          </a:xfrm>
        </p:grpSpPr>
        <p:sp>
          <p:nvSpPr>
            <p:cNvPr name="Freeform 20" id="20"/>
            <p:cNvSpPr/>
            <p:nvPr/>
          </p:nvSpPr>
          <p:spPr>
            <a:xfrm flipH="false" flipV="false" rot="0">
              <a:off x="0" y="-1270"/>
              <a:ext cx="6109923" cy="1511929"/>
            </a:xfrm>
            <a:custGeom>
              <a:avLst/>
              <a:gdLst/>
              <a:ahLst/>
              <a:cxnLst/>
              <a:rect r="r" b="b" t="t" l="l"/>
              <a:pathLst>
                <a:path h="1511929" w="6109923">
                  <a:moveTo>
                    <a:pt x="6098493" y="27940"/>
                  </a:moveTo>
                  <a:cubicBezTo>
                    <a:pt x="6089603" y="24130"/>
                    <a:pt x="6080713" y="21590"/>
                    <a:pt x="6071823" y="21590"/>
                  </a:cubicBezTo>
                  <a:cubicBezTo>
                    <a:pt x="6045153" y="20320"/>
                    <a:pt x="5955111" y="20320"/>
                    <a:pt x="5854027" y="17780"/>
                  </a:cubicBezTo>
                  <a:cubicBezTo>
                    <a:pt x="5622976" y="12700"/>
                    <a:pt x="5396739" y="6350"/>
                    <a:pt x="5165688" y="3810"/>
                  </a:cubicBezTo>
                  <a:cubicBezTo>
                    <a:pt x="4977960" y="1270"/>
                    <a:pt x="4795045" y="3810"/>
                    <a:pt x="4607316" y="2540"/>
                  </a:cubicBezTo>
                  <a:cubicBezTo>
                    <a:pt x="4525486" y="2540"/>
                    <a:pt x="4443656" y="0"/>
                    <a:pt x="4361825" y="2540"/>
                  </a:cubicBezTo>
                  <a:cubicBezTo>
                    <a:pt x="4164469" y="10160"/>
                    <a:pt x="3967114" y="11430"/>
                    <a:pt x="3764945" y="8890"/>
                  </a:cubicBezTo>
                  <a:cubicBezTo>
                    <a:pt x="3663860" y="7620"/>
                    <a:pt x="3562775" y="7620"/>
                    <a:pt x="3461690" y="7620"/>
                  </a:cubicBezTo>
                  <a:cubicBezTo>
                    <a:pt x="3278775" y="7620"/>
                    <a:pt x="3095860" y="7620"/>
                    <a:pt x="2912945" y="6350"/>
                  </a:cubicBezTo>
                  <a:cubicBezTo>
                    <a:pt x="2720403" y="5080"/>
                    <a:pt x="823863" y="2540"/>
                    <a:pt x="636135" y="1270"/>
                  </a:cubicBezTo>
                  <a:cubicBezTo>
                    <a:pt x="482101" y="0"/>
                    <a:pt x="332881" y="1270"/>
                    <a:pt x="178847" y="1270"/>
                  </a:cubicBezTo>
                  <a:cubicBezTo>
                    <a:pt x="72949" y="1270"/>
                    <a:pt x="33020" y="3810"/>
                    <a:pt x="5080" y="5080"/>
                  </a:cubicBezTo>
                  <a:cubicBezTo>
                    <a:pt x="3810" y="5080"/>
                    <a:pt x="2540" y="7620"/>
                    <a:pt x="0" y="8890"/>
                  </a:cubicBezTo>
                  <a:cubicBezTo>
                    <a:pt x="1270" y="21590"/>
                    <a:pt x="3810" y="34290"/>
                    <a:pt x="5080" y="46990"/>
                  </a:cubicBezTo>
                  <a:cubicBezTo>
                    <a:pt x="15240" y="111621"/>
                    <a:pt x="16510" y="175015"/>
                    <a:pt x="17780" y="237297"/>
                  </a:cubicBezTo>
                  <a:cubicBezTo>
                    <a:pt x="19050" y="300691"/>
                    <a:pt x="17780" y="364085"/>
                    <a:pt x="16510" y="428591"/>
                  </a:cubicBezTo>
                  <a:cubicBezTo>
                    <a:pt x="15240" y="494209"/>
                    <a:pt x="2540" y="1182644"/>
                    <a:pt x="2540" y="1248262"/>
                  </a:cubicBezTo>
                  <a:cubicBezTo>
                    <a:pt x="2540" y="1312768"/>
                    <a:pt x="1270" y="1377274"/>
                    <a:pt x="0" y="1441780"/>
                  </a:cubicBezTo>
                  <a:cubicBezTo>
                    <a:pt x="0" y="1457319"/>
                    <a:pt x="3810" y="1467479"/>
                    <a:pt x="15240" y="1472559"/>
                  </a:cubicBezTo>
                  <a:cubicBezTo>
                    <a:pt x="22860" y="1476369"/>
                    <a:pt x="31750" y="1478909"/>
                    <a:pt x="40640" y="1480179"/>
                  </a:cubicBezTo>
                  <a:cubicBezTo>
                    <a:pt x="174033" y="1485259"/>
                    <a:pt x="356948" y="1489069"/>
                    <a:pt x="539863" y="1494149"/>
                  </a:cubicBezTo>
                  <a:cubicBezTo>
                    <a:pt x="640948" y="1496689"/>
                    <a:pt x="742033" y="1501769"/>
                    <a:pt x="843117" y="1503039"/>
                  </a:cubicBezTo>
                  <a:cubicBezTo>
                    <a:pt x="1011592" y="1505579"/>
                    <a:pt x="2888878" y="1506849"/>
                    <a:pt x="3057352" y="1508119"/>
                  </a:cubicBezTo>
                  <a:cubicBezTo>
                    <a:pt x="3081420" y="1508119"/>
                    <a:pt x="3105487" y="1508119"/>
                    <a:pt x="3129555" y="1508119"/>
                  </a:cubicBezTo>
                  <a:cubicBezTo>
                    <a:pt x="3245081" y="1508119"/>
                    <a:pt x="3365419" y="1506849"/>
                    <a:pt x="3480945" y="1506849"/>
                  </a:cubicBezTo>
                  <a:cubicBezTo>
                    <a:pt x="3615724" y="1506849"/>
                    <a:pt x="3745690" y="1508119"/>
                    <a:pt x="3880469" y="1508119"/>
                  </a:cubicBezTo>
                  <a:cubicBezTo>
                    <a:pt x="4077825" y="1508119"/>
                    <a:pt x="4279995" y="1508119"/>
                    <a:pt x="4477350" y="1508119"/>
                  </a:cubicBezTo>
                  <a:cubicBezTo>
                    <a:pt x="4660265" y="1508119"/>
                    <a:pt x="4843180" y="1509389"/>
                    <a:pt x="5026095" y="1510659"/>
                  </a:cubicBezTo>
                  <a:cubicBezTo>
                    <a:pt x="5107925" y="1510659"/>
                    <a:pt x="5194570" y="1511929"/>
                    <a:pt x="5276400" y="1511929"/>
                  </a:cubicBezTo>
                  <a:cubicBezTo>
                    <a:pt x="5541145" y="1510659"/>
                    <a:pt x="5801077" y="1504309"/>
                    <a:pt x="6048963" y="1504309"/>
                  </a:cubicBezTo>
                  <a:cubicBezTo>
                    <a:pt x="6052773" y="1504309"/>
                    <a:pt x="6057853" y="1501769"/>
                    <a:pt x="6061663" y="1499229"/>
                  </a:cubicBezTo>
                  <a:cubicBezTo>
                    <a:pt x="6066743" y="1495419"/>
                    <a:pt x="6069283" y="1489069"/>
                    <a:pt x="6071823" y="1486529"/>
                  </a:cubicBezTo>
                  <a:cubicBezTo>
                    <a:pt x="6073093" y="1433995"/>
                    <a:pt x="6074363" y="1387284"/>
                    <a:pt x="6075633" y="1340573"/>
                  </a:cubicBezTo>
                  <a:cubicBezTo>
                    <a:pt x="6076903" y="1268281"/>
                    <a:pt x="6087063" y="574285"/>
                    <a:pt x="6088333" y="501994"/>
                  </a:cubicBezTo>
                  <a:cubicBezTo>
                    <a:pt x="6088333" y="458619"/>
                    <a:pt x="6089603" y="415245"/>
                    <a:pt x="6090873" y="371870"/>
                  </a:cubicBezTo>
                  <a:cubicBezTo>
                    <a:pt x="6092143" y="325158"/>
                    <a:pt x="6093413" y="278447"/>
                    <a:pt x="6095953" y="231736"/>
                  </a:cubicBezTo>
                  <a:cubicBezTo>
                    <a:pt x="6097223" y="203932"/>
                    <a:pt x="6097223" y="175015"/>
                    <a:pt x="6102303" y="147211"/>
                  </a:cubicBezTo>
                  <a:cubicBezTo>
                    <a:pt x="6107383" y="113846"/>
                    <a:pt x="6109923" y="81593"/>
                    <a:pt x="6108653" y="44450"/>
                  </a:cubicBezTo>
                  <a:cubicBezTo>
                    <a:pt x="6108653" y="38100"/>
                    <a:pt x="6104843" y="30480"/>
                    <a:pt x="6098493" y="27940"/>
                  </a:cubicBezTo>
                  <a:close/>
                </a:path>
              </a:pathLst>
            </a:custGeom>
            <a:solidFill>
              <a:srgbClr val="EDEDED"/>
            </a:solidFill>
          </p:spPr>
        </p:sp>
      </p:grpSp>
      <p:sp>
        <p:nvSpPr>
          <p:cNvPr name="TextBox 21" id="21"/>
          <p:cNvSpPr txBox="true"/>
          <p:nvPr/>
        </p:nvSpPr>
        <p:spPr>
          <a:xfrm rot="0">
            <a:off x="3958587" y="6453553"/>
            <a:ext cx="10518833" cy="2249805"/>
          </a:xfrm>
          <a:prstGeom prst="rect">
            <a:avLst/>
          </a:prstGeom>
        </p:spPr>
        <p:txBody>
          <a:bodyPr anchor="t" rtlCol="false" tIns="0" lIns="0" bIns="0" rIns="0">
            <a:spAutoFit/>
          </a:bodyPr>
          <a:lstStyle/>
          <a:p>
            <a:pPr algn="ctr">
              <a:lnSpc>
                <a:spcPts val="2879"/>
              </a:lnSpc>
              <a:spcBef>
                <a:spcPct val="0"/>
              </a:spcBef>
            </a:pPr>
            <a:r>
              <a:rPr lang="en-US" b="true" sz="2400">
                <a:solidFill>
                  <a:srgbClr val="000000"/>
                </a:solidFill>
                <a:latin typeface="Quicksand Semi-Bold"/>
                <a:ea typeface="Quicksand Semi-Bold"/>
                <a:cs typeface="Quicksand Semi-Bold"/>
                <a:sym typeface="Quicksand Semi-Bold"/>
              </a:rPr>
              <a:t>🧩 Security &amp; UX</a:t>
            </a:r>
          </a:p>
          <a:p>
            <a:pPr algn="ctr">
              <a:lnSpc>
                <a:spcPts val="2879"/>
              </a:lnSpc>
              <a:spcBef>
                <a:spcPct val="0"/>
              </a:spcBef>
            </a:pPr>
          </a:p>
          <a:p>
            <a:pPr algn="ctr">
              <a:lnSpc>
                <a:spcPts val="3000"/>
              </a:lnSpc>
            </a:pPr>
            <a:r>
              <a:rPr lang="en-US" b="true" sz="2400">
                <a:solidFill>
                  <a:srgbClr val="000000"/>
                </a:solidFill>
                <a:latin typeface="Quicksand Semi-Bold"/>
                <a:ea typeface="Quicksand Semi-Bold"/>
                <a:cs typeface="Quicksand Semi-Bold"/>
                <a:sym typeface="Quicksand Semi-Bold"/>
              </a:rPr>
              <a:t>Token-based protected routes (PrivateRoute/PublicRoute components).</a:t>
            </a:r>
          </a:p>
          <a:p>
            <a:pPr algn="ctr">
              <a:lnSpc>
                <a:spcPts val="3000"/>
              </a:lnSpc>
            </a:pPr>
            <a:r>
              <a:rPr lang="en-US" b="true" sz="2400">
                <a:solidFill>
                  <a:srgbClr val="000000"/>
                </a:solidFill>
                <a:latin typeface="Quicksand Semi-Bold"/>
                <a:ea typeface="Quicksand Semi-Bold"/>
                <a:cs typeface="Quicksand Semi-Bold"/>
                <a:sym typeface="Quicksand Semi-Bold"/>
              </a:rPr>
              <a:t>Password hashing and secure password change flow.</a:t>
            </a:r>
          </a:p>
          <a:p>
            <a:pPr algn="ctr">
              <a:lnSpc>
                <a:spcPts val="3000"/>
              </a:lnSpc>
            </a:pPr>
            <a:r>
              <a:rPr lang="en-US" b="true" sz="2400">
                <a:solidFill>
                  <a:srgbClr val="000000"/>
                </a:solidFill>
                <a:latin typeface="Quicksand Semi-Bold"/>
                <a:ea typeface="Quicksand Semi-Bold"/>
                <a:cs typeface="Quicksand Semi-Bold"/>
                <a:sym typeface="Quicksand Semi-Bold"/>
              </a:rPr>
              <a:t>Validated forms with feedback to prevent user errors.</a:t>
            </a:r>
          </a:p>
          <a:p>
            <a:pPr algn="ctr">
              <a:lnSpc>
                <a:spcPts val="3000"/>
              </a:lnSpc>
            </a:pPr>
            <a:r>
              <a:rPr lang="en-US" b="true" sz="2400">
                <a:solidFill>
                  <a:srgbClr val="000000"/>
                </a:solidFill>
                <a:latin typeface="Quicksand Semi-Bold"/>
                <a:ea typeface="Quicksand Semi-Bold"/>
                <a:cs typeface="Quicksand Semi-Bold"/>
                <a:sym typeface="Quicksand Semi-Bold"/>
              </a:rPr>
              <a:t>Responsive layout for all devices.</a:t>
            </a: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B22F30"/>
        </a:solidFill>
      </p:bgPr>
    </p:bg>
    <p:spTree>
      <p:nvGrpSpPr>
        <p:cNvPr id="1" name=""/>
        <p:cNvGrpSpPr/>
        <p:nvPr/>
      </p:nvGrpSpPr>
      <p:grpSpPr>
        <a:xfrm>
          <a:off x="0" y="0"/>
          <a:ext cx="0" cy="0"/>
          <a:chOff x="0" y="0"/>
          <a:chExt cx="0" cy="0"/>
        </a:xfrm>
      </p:grpSpPr>
      <p:grpSp>
        <p:nvGrpSpPr>
          <p:cNvPr name="Group 2" id="2"/>
          <p:cNvGrpSpPr/>
          <p:nvPr/>
        </p:nvGrpSpPr>
        <p:grpSpPr>
          <a:xfrm rot="0">
            <a:off x="-2033890" y="-28148"/>
            <a:ext cx="20763012" cy="10400446"/>
            <a:chOff x="0" y="0"/>
            <a:chExt cx="27684017" cy="13867262"/>
          </a:xfrm>
        </p:grpSpPr>
        <p:sp>
          <p:nvSpPr>
            <p:cNvPr name="Freeform 3" id="3"/>
            <p:cNvSpPr/>
            <p:nvPr/>
          </p:nvSpPr>
          <p:spPr>
            <a:xfrm flipH="false" flipV="false" rot="0">
              <a:off x="0" y="50421"/>
              <a:ext cx="13842008" cy="13816841"/>
            </a:xfrm>
            <a:custGeom>
              <a:avLst/>
              <a:gdLst/>
              <a:ahLst/>
              <a:cxnLst/>
              <a:rect r="r" b="b" t="t" l="l"/>
              <a:pathLst>
                <a:path h="13816841" w="13842008">
                  <a:moveTo>
                    <a:pt x="0" y="0"/>
                  </a:moveTo>
                  <a:lnTo>
                    <a:pt x="13842008" y="0"/>
                  </a:lnTo>
                  <a:lnTo>
                    <a:pt x="13842008" y="13816841"/>
                  </a:lnTo>
                  <a:lnTo>
                    <a:pt x="0" y="13816841"/>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842008" y="0"/>
              <a:ext cx="13842008" cy="13816841"/>
            </a:xfrm>
            <a:custGeom>
              <a:avLst/>
              <a:gdLst/>
              <a:ahLst/>
              <a:cxnLst/>
              <a:rect r="r" b="b" t="t" l="l"/>
              <a:pathLst>
                <a:path h="13816841" w="13842008">
                  <a:moveTo>
                    <a:pt x="0" y="0"/>
                  </a:moveTo>
                  <a:lnTo>
                    <a:pt x="13842009" y="0"/>
                  </a:lnTo>
                  <a:lnTo>
                    <a:pt x="13842009" y="13816841"/>
                  </a:lnTo>
                  <a:lnTo>
                    <a:pt x="0" y="13816841"/>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388826" y="1849919"/>
            <a:ext cx="17530988" cy="7934240"/>
            <a:chOff x="0" y="0"/>
            <a:chExt cx="7400406" cy="3349303"/>
          </a:xfrm>
        </p:grpSpPr>
        <p:sp>
          <p:nvSpPr>
            <p:cNvPr name="Freeform 6" id="6"/>
            <p:cNvSpPr/>
            <p:nvPr/>
          </p:nvSpPr>
          <p:spPr>
            <a:xfrm flipH="false" flipV="false" rot="0">
              <a:off x="0" y="-1270"/>
              <a:ext cx="7401675" cy="3348033"/>
            </a:xfrm>
            <a:custGeom>
              <a:avLst/>
              <a:gdLst/>
              <a:ahLst/>
              <a:cxnLst/>
              <a:rect r="r" b="b" t="t" l="l"/>
              <a:pathLst>
                <a:path h="3348033" w="7401675">
                  <a:moveTo>
                    <a:pt x="7390246" y="27940"/>
                  </a:moveTo>
                  <a:cubicBezTo>
                    <a:pt x="7381356" y="24130"/>
                    <a:pt x="7372465" y="21590"/>
                    <a:pt x="7363575" y="21590"/>
                  </a:cubicBezTo>
                  <a:cubicBezTo>
                    <a:pt x="7336906" y="20320"/>
                    <a:pt x="7227910" y="20320"/>
                    <a:pt x="7105007" y="17780"/>
                  </a:cubicBezTo>
                  <a:cubicBezTo>
                    <a:pt x="6824083" y="12700"/>
                    <a:pt x="6549014" y="6350"/>
                    <a:pt x="6268091" y="3810"/>
                  </a:cubicBezTo>
                  <a:cubicBezTo>
                    <a:pt x="6039842" y="1270"/>
                    <a:pt x="5817445" y="3810"/>
                    <a:pt x="5589196" y="2540"/>
                  </a:cubicBezTo>
                  <a:cubicBezTo>
                    <a:pt x="5489702" y="2540"/>
                    <a:pt x="5390209" y="0"/>
                    <a:pt x="5290715" y="2540"/>
                  </a:cubicBezTo>
                  <a:cubicBezTo>
                    <a:pt x="5050761" y="10160"/>
                    <a:pt x="4810806" y="11430"/>
                    <a:pt x="4564999" y="8890"/>
                  </a:cubicBezTo>
                  <a:cubicBezTo>
                    <a:pt x="4442095" y="7620"/>
                    <a:pt x="4319191" y="7620"/>
                    <a:pt x="4196288" y="7620"/>
                  </a:cubicBezTo>
                  <a:cubicBezTo>
                    <a:pt x="3973891" y="7620"/>
                    <a:pt x="3751494" y="7620"/>
                    <a:pt x="3529097" y="6350"/>
                  </a:cubicBezTo>
                  <a:cubicBezTo>
                    <a:pt x="3294995" y="5080"/>
                    <a:pt x="989090" y="2540"/>
                    <a:pt x="760840" y="1270"/>
                  </a:cubicBezTo>
                  <a:cubicBezTo>
                    <a:pt x="573559" y="0"/>
                    <a:pt x="392130" y="1270"/>
                    <a:pt x="204848" y="1270"/>
                  </a:cubicBezTo>
                  <a:cubicBezTo>
                    <a:pt x="76092" y="1270"/>
                    <a:pt x="33020" y="3810"/>
                    <a:pt x="5080" y="5080"/>
                  </a:cubicBezTo>
                  <a:cubicBezTo>
                    <a:pt x="3810" y="5080"/>
                    <a:pt x="2540" y="7620"/>
                    <a:pt x="0" y="8890"/>
                  </a:cubicBezTo>
                  <a:cubicBezTo>
                    <a:pt x="1270" y="21590"/>
                    <a:pt x="3810" y="34290"/>
                    <a:pt x="5080" y="46990"/>
                  </a:cubicBezTo>
                  <a:cubicBezTo>
                    <a:pt x="15240" y="172338"/>
                    <a:pt x="16510" y="319912"/>
                    <a:pt x="17780" y="464896"/>
                  </a:cubicBezTo>
                  <a:cubicBezTo>
                    <a:pt x="19050" y="612470"/>
                    <a:pt x="17780" y="760044"/>
                    <a:pt x="16510" y="910206"/>
                  </a:cubicBezTo>
                  <a:cubicBezTo>
                    <a:pt x="15240" y="1062958"/>
                    <a:pt x="2540" y="2665556"/>
                    <a:pt x="2540" y="2818308"/>
                  </a:cubicBezTo>
                  <a:cubicBezTo>
                    <a:pt x="2540" y="2968470"/>
                    <a:pt x="1270" y="3118633"/>
                    <a:pt x="0" y="3268795"/>
                  </a:cubicBezTo>
                  <a:cubicBezTo>
                    <a:pt x="0" y="3293423"/>
                    <a:pt x="3810" y="3303583"/>
                    <a:pt x="15240" y="3308663"/>
                  </a:cubicBezTo>
                  <a:cubicBezTo>
                    <a:pt x="22860" y="3312473"/>
                    <a:pt x="31750" y="3315013"/>
                    <a:pt x="40640" y="3316283"/>
                  </a:cubicBezTo>
                  <a:cubicBezTo>
                    <a:pt x="198995" y="3321363"/>
                    <a:pt x="421392" y="3325173"/>
                    <a:pt x="643789" y="3330253"/>
                  </a:cubicBezTo>
                  <a:cubicBezTo>
                    <a:pt x="766693" y="3332793"/>
                    <a:pt x="889596" y="3337873"/>
                    <a:pt x="1012500" y="3339143"/>
                  </a:cubicBezTo>
                  <a:cubicBezTo>
                    <a:pt x="1217339" y="3341683"/>
                    <a:pt x="3499834" y="3342953"/>
                    <a:pt x="3704674" y="3344223"/>
                  </a:cubicBezTo>
                  <a:cubicBezTo>
                    <a:pt x="3733936" y="3344223"/>
                    <a:pt x="3763199" y="3344223"/>
                    <a:pt x="3792462" y="3344223"/>
                  </a:cubicBezTo>
                  <a:cubicBezTo>
                    <a:pt x="3932923" y="3344223"/>
                    <a:pt x="4079237" y="3342953"/>
                    <a:pt x="4219698" y="3342953"/>
                  </a:cubicBezTo>
                  <a:cubicBezTo>
                    <a:pt x="4383570" y="3342953"/>
                    <a:pt x="4541588" y="3344223"/>
                    <a:pt x="4705460" y="3344223"/>
                  </a:cubicBezTo>
                  <a:cubicBezTo>
                    <a:pt x="4945414" y="3344223"/>
                    <a:pt x="5191222" y="3344223"/>
                    <a:pt x="5431176" y="3344223"/>
                  </a:cubicBezTo>
                  <a:cubicBezTo>
                    <a:pt x="5653573" y="3344223"/>
                    <a:pt x="5875970" y="3345493"/>
                    <a:pt x="6098367" y="3346763"/>
                  </a:cubicBezTo>
                  <a:cubicBezTo>
                    <a:pt x="6197860" y="3346763"/>
                    <a:pt x="6303207" y="3348033"/>
                    <a:pt x="6402700" y="3348033"/>
                  </a:cubicBezTo>
                  <a:cubicBezTo>
                    <a:pt x="6724590" y="3346763"/>
                    <a:pt x="7040628" y="3340413"/>
                    <a:pt x="7340715" y="3340413"/>
                  </a:cubicBezTo>
                  <a:cubicBezTo>
                    <a:pt x="7344525" y="3340413"/>
                    <a:pt x="7349606" y="3337873"/>
                    <a:pt x="7353415" y="3335333"/>
                  </a:cubicBezTo>
                  <a:cubicBezTo>
                    <a:pt x="7358496" y="3331523"/>
                    <a:pt x="7361036" y="3325173"/>
                    <a:pt x="7363575" y="3322633"/>
                  </a:cubicBezTo>
                  <a:cubicBezTo>
                    <a:pt x="7364846" y="3250672"/>
                    <a:pt x="7366115" y="3141934"/>
                    <a:pt x="7367386" y="3033195"/>
                  </a:cubicBezTo>
                  <a:cubicBezTo>
                    <a:pt x="7368656" y="2864910"/>
                    <a:pt x="7378815" y="1249367"/>
                    <a:pt x="7380086" y="1081081"/>
                  </a:cubicBezTo>
                  <a:cubicBezTo>
                    <a:pt x="7380086" y="980109"/>
                    <a:pt x="7381356" y="879138"/>
                    <a:pt x="7382625" y="778167"/>
                  </a:cubicBezTo>
                  <a:cubicBezTo>
                    <a:pt x="7383896" y="669428"/>
                    <a:pt x="7385165" y="560690"/>
                    <a:pt x="7387706" y="451951"/>
                  </a:cubicBezTo>
                  <a:cubicBezTo>
                    <a:pt x="7388975" y="387226"/>
                    <a:pt x="7388975" y="319912"/>
                    <a:pt x="7394056" y="255186"/>
                  </a:cubicBezTo>
                  <a:cubicBezTo>
                    <a:pt x="7399136" y="177516"/>
                    <a:pt x="7401675" y="102435"/>
                    <a:pt x="7400406" y="44450"/>
                  </a:cubicBezTo>
                  <a:cubicBezTo>
                    <a:pt x="7400406" y="38100"/>
                    <a:pt x="7396596" y="30480"/>
                    <a:pt x="7390246" y="27940"/>
                  </a:cubicBezTo>
                  <a:close/>
                </a:path>
              </a:pathLst>
            </a:custGeom>
            <a:solidFill>
              <a:srgbClr val="FFFFFF"/>
            </a:solidFill>
          </p:spPr>
        </p:sp>
      </p:grpSp>
      <p:sp>
        <p:nvSpPr>
          <p:cNvPr name="TextBox 7" id="7"/>
          <p:cNvSpPr txBox="true"/>
          <p:nvPr/>
        </p:nvSpPr>
        <p:spPr>
          <a:xfrm rot="0">
            <a:off x="621708" y="737681"/>
            <a:ext cx="17044583" cy="920750"/>
          </a:xfrm>
          <a:prstGeom prst="rect">
            <a:avLst/>
          </a:prstGeom>
        </p:spPr>
        <p:txBody>
          <a:bodyPr anchor="t" rtlCol="false" tIns="0" lIns="0" bIns="0" rIns="0">
            <a:spAutoFit/>
          </a:bodyPr>
          <a:lstStyle/>
          <a:p>
            <a:pPr algn="ctr" marL="0" indent="0" lvl="0">
              <a:lnSpc>
                <a:spcPts val="6999"/>
              </a:lnSpc>
            </a:pPr>
            <a:r>
              <a:rPr lang="en-US" b="true" sz="6999" spc="-69">
                <a:solidFill>
                  <a:srgbClr val="FFFFFF"/>
                </a:solidFill>
                <a:latin typeface="Bogart Bold"/>
                <a:ea typeface="Bogart Bold"/>
                <a:cs typeface="Bogart Bold"/>
                <a:sym typeface="Bogart Bold"/>
              </a:rPr>
              <a:t>Challenges</a:t>
            </a:r>
          </a:p>
        </p:txBody>
      </p:sp>
      <p:sp>
        <p:nvSpPr>
          <p:cNvPr name="Freeform 8" id="8"/>
          <p:cNvSpPr/>
          <p:nvPr/>
        </p:nvSpPr>
        <p:spPr>
          <a:xfrm flipH="false" flipV="false" rot="2035113">
            <a:off x="16491071" y="939140"/>
            <a:ext cx="1492443" cy="847020"/>
          </a:xfrm>
          <a:custGeom>
            <a:avLst/>
            <a:gdLst/>
            <a:ahLst/>
            <a:cxnLst/>
            <a:rect r="r" b="b" t="t" l="l"/>
            <a:pathLst>
              <a:path h="847020" w="1492443">
                <a:moveTo>
                  <a:pt x="0" y="0"/>
                </a:moveTo>
                <a:lnTo>
                  <a:pt x="1492444" y="0"/>
                </a:lnTo>
                <a:lnTo>
                  <a:pt x="1492444" y="847021"/>
                </a:lnTo>
                <a:lnTo>
                  <a:pt x="0" y="847021"/>
                </a:lnTo>
                <a:lnTo>
                  <a:pt x="0" y="0"/>
                </a:lnTo>
                <a:close/>
              </a:path>
            </a:pathLst>
          </a:custGeom>
          <a:blipFill>
            <a:blip r:embed="rId4">
              <a:extLst>
                <a:ext uri="{96DAC541-7B7A-43D3-8B79-37D633B846F1}">
                  <asvg:svgBlip xmlns:asvg="http://schemas.microsoft.com/office/drawing/2016/SVG/main" r:embed="rId5"/>
                </a:ext>
              </a:extLst>
            </a:blip>
            <a:stretch>
              <a:fillRect l="-65893" t="0" r="-128308" b="-275120"/>
            </a:stretch>
          </a:blipFill>
        </p:spPr>
      </p:sp>
      <p:sp>
        <p:nvSpPr>
          <p:cNvPr name="Freeform 9" id="9"/>
          <p:cNvSpPr/>
          <p:nvPr/>
        </p:nvSpPr>
        <p:spPr>
          <a:xfrm flipH="false" flipV="false" rot="0">
            <a:off x="1028700" y="909374"/>
            <a:ext cx="1541785" cy="1416865"/>
          </a:xfrm>
          <a:custGeom>
            <a:avLst/>
            <a:gdLst/>
            <a:ahLst/>
            <a:cxnLst/>
            <a:rect r="r" b="b" t="t" l="l"/>
            <a:pathLst>
              <a:path h="1416865" w="1541785">
                <a:moveTo>
                  <a:pt x="0" y="0"/>
                </a:moveTo>
                <a:lnTo>
                  <a:pt x="1541785" y="0"/>
                </a:lnTo>
                <a:lnTo>
                  <a:pt x="1541785" y="1416865"/>
                </a:lnTo>
                <a:lnTo>
                  <a:pt x="0" y="1416865"/>
                </a:lnTo>
                <a:lnTo>
                  <a:pt x="0" y="0"/>
                </a:lnTo>
                <a:close/>
              </a:path>
            </a:pathLst>
          </a:custGeom>
          <a:blipFill>
            <a:blip r:embed="rId4">
              <a:extLst>
                <a:ext uri="{96DAC541-7B7A-43D3-8B79-37D633B846F1}">
                  <asvg:svgBlip xmlns:asvg="http://schemas.microsoft.com/office/drawing/2016/SVG/main" r:embed="rId5"/>
                </a:ext>
              </a:extLst>
            </a:blip>
            <a:stretch>
              <a:fillRect l="-1270" t="-52897" r="-134299" b="-32599"/>
            </a:stretch>
          </a:blipFill>
        </p:spPr>
      </p:sp>
      <p:sp>
        <p:nvSpPr>
          <p:cNvPr name="Freeform 10" id="10"/>
          <p:cNvSpPr/>
          <p:nvPr/>
        </p:nvSpPr>
        <p:spPr>
          <a:xfrm flipH="false" flipV="false" rot="0">
            <a:off x="167605" y="1627927"/>
            <a:ext cx="1274852" cy="1469930"/>
          </a:xfrm>
          <a:custGeom>
            <a:avLst/>
            <a:gdLst/>
            <a:ahLst/>
            <a:cxnLst/>
            <a:rect r="r" b="b" t="t" l="l"/>
            <a:pathLst>
              <a:path h="1469930" w="1274852">
                <a:moveTo>
                  <a:pt x="0" y="0"/>
                </a:moveTo>
                <a:lnTo>
                  <a:pt x="1274852" y="0"/>
                </a:lnTo>
                <a:lnTo>
                  <a:pt x="1274852" y="1469930"/>
                </a:lnTo>
                <a:lnTo>
                  <a:pt x="0" y="1469930"/>
                </a:lnTo>
                <a:lnTo>
                  <a:pt x="0" y="0"/>
                </a:lnTo>
                <a:close/>
              </a:path>
            </a:pathLst>
          </a:custGeom>
          <a:blipFill>
            <a:blip r:embed="rId4">
              <a:extLst>
                <a:ext uri="{96DAC541-7B7A-43D3-8B79-37D633B846F1}">
                  <asvg:svgBlip xmlns:asvg="http://schemas.microsoft.com/office/drawing/2016/SVG/main" r:embed="rId5"/>
                </a:ext>
              </a:extLst>
            </a:blip>
            <a:stretch>
              <a:fillRect l="-212551" t="-12414" r="0" b="-83742"/>
            </a:stretch>
          </a:blipFill>
        </p:spPr>
      </p:sp>
      <p:sp>
        <p:nvSpPr>
          <p:cNvPr name="Freeform 11" id="11"/>
          <p:cNvSpPr/>
          <p:nvPr/>
        </p:nvSpPr>
        <p:spPr>
          <a:xfrm flipH="false" flipV="false" rot="0">
            <a:off x="10024772" y="2243944"/>
            <a:ext cx="7014356" cy="6356958"/>
          </a:xfrm>
          <a:custGeom>
            <a:avLst/>
            <a:gdLst/>
            <a:ahLst/>
            <a:cxnLst/>
            <a:rect r="r" b="b" t="t" l="l"/>
            <a:pathLst>
              <a:path h="6356958" w="7014356">
                <a:moveTo>
                  <a:pt x="0" y="0"/>
                </a:moveTo>
                <a:lnTo>
                  <a:pt x="7014356" y="0"/>
                </a:lnTo>
                <a:lnTo>
                  <a:pt x="7014356" y="6356958"/>
                </a:lnTo>
                <a:lnTo>
                  <a:pt x="0" y="6356958"/>
                </a:lnTo>
                <a:lnTo>
                  <a:pt x="0" y="0"/>
                </a:lnTo>
                <a:close/>
              </a:path>
            </a:pathLst>
          </a:custGeom>
          <a:blipFill>
            <a:blip r:embed="rId6"/>
            <a:stretch>
              <a:fillRect l="0" t="-5170" r="0" b="-5170"/>
            </a:stretch>
          </a:blipFill>
        </p:spPr>
      </p:sp>
      <p:sp>
        <p:nvSpPr>
          <p:cNvPr name="Freeform 12" id="12"/>
          <p:cNvSpPr/>
          <p:nvPr/>
        </p:nvSpPr>
        <p:spPr>
          <a:xfrm flipH="false" flipV="false" rot="2946191">
            <a:off x="15131235" y="966203"/>
            <a:ext cx="1356904" cy="1767432"/>
          </a:xfrm>
          <a:custGeom>
            <a:avLst/>
            <a:gdLst/>
            <a:ahLst/>
            <a:cxnLst/>
            <a:rect r="r" b="b" t="t" l="l"/>
            <a:pathLst>
              <a:path h="1767432" w="1356904">
                <a:moveTo>
                  <a:pt x="0" y="0"/>
                </a:moveTo>
                <a:lnTo>
                  <a:pt x="1356904" y="0"/>
                </a:lnTo>
                <a:lnTo>
                  <a:pt x="1356904" y="1767433"/>
                </a:lnTo>
                <a:lnTo>
                  <a:pt x="0" y="1767433"/>
                </a:lnTo>
                <a:lnTo>
                  <a:pt x="0" y="0"/>
                </a:lnTo>
                <a:close/>
              </a:path>
            </a:pathLst>
          </a:custGeom>
          <a:blipFill>
            <a:blip r:embed="rId4">
              <a:extLst>
                <a:ext uri="{96DAC541-7B7A-43D3-8B79-37D633B846F1}">
                  <asvg:svgBlip xmlns:asvg="http://schemas.microsoft.com/office/drawing/2016/SVG/main" r:embed="rId5"/>
                </a:ext>
              </a:extLst>
            </a:blip>
            <a:stretch>
              <a:fillRect l="-223589" t="0" r="0" b="-79771"/>
            </a:stretch>
          </a:blipFill>
        </p:spPr>
      </p:sp>
      <p:sp>
        <p:nvSpPr>
          <p:cNvPr name="Freeform 13" id="13"/>
          <p:cNvSpPr/>
          <p:nvPr/>
        </p:nvSpPr>
        <p:spPr>
          <a:xfrm flipH="false" flipV="false" rot="-3531975">
            <a:off x="16792251" y="2075661"/>
            <a:ext cx="1121060" cy="1052053"/>
          </a:xfrm>
          <a:custGeom>
            <a:avLst/>
            <a:gdLst/>
            <a:ahLst/>
            <a:cxnLst/>
            <a:rect r="r" b="b" t="t" l="l"/>
            <a:pathLst>
              <a:path h="1052053" w="1121060">
                <a:moveTo>
                  <a:pt x="0" y="0"/>
                </a:moveTo>
                <a:lnTo>
                  <a:pt x="1121061" y="0"/>
                </a:lnTo>
                <a:lnTo>
                  <a:pt x="1121061" y="1052053"/>
                </a:lnTo>
                <a:lnTo>
                  <a:pt x="0" y="1052053"/>
                </a:lnTo>
                <a:lnTo>
                  <a:pt x="0" y="0"/>
                </a:lnTo>
                <a:close/>
              </a:path>
            </a:pathLst>
          </a:custGeom>
          <a:blipFill>
            <a:blip r:embed="rId4">
              <a:extLst>
                <a:ext uri="{96DAC541-7B7A-43D3-8B79-37D633B846F1}">
                  <asvg:svgBlip xmlns:asvg="http://schemas.microsoft.com/office/drawing/2016/SVG/main" r:embed="rId5"/>
                </a:ext>
              </a:extLst>
            </a:blip>
            <a:stretch>
              <a:fillRect l="-168858" t="-92879" r="-122806" b="-109134"/>
            </a:stretch>
          </a:blipFill>
        </p:spPr>
      </p:sp>
      <p:sp>
        <p:nvSpPr>
          <p:cNvPr name="TextBox 14" id="14"/>
          <p:cNvSpPr txBox="true"/>
          <p:nvPr/>
        </p:nvSpPr>
        <p:spPr>
          <a:xfrm rot="0">
            <a:off x="1442457" y="2703197"/>
            <a:ext cx="6617375" cy="3743325"/>
          </a:xfrm>
          <a:prstGeom prst="rect">
            <a:avLst/>
          </a:prstGeom>
        </p:spPr>
        <p:txBody>
          <a:bodyPr anchor="t" rtlCol="false" tIns="0" lIns="0" bIns="0" rIns="0">
            <a:spAutoFit/>
          </a:bodyPr>
          <a:lstStyle/>
          <a:p>
            <a:pPr algn="just">
              <a:lnSpc>
                <a:spcPts val="6000"/>
              </a:lnSpc>
            </a:pPr>
            <a:r>
              <a:rPr lang="en-US" sz="3000" b="true">
                <a:solidFill>
                  <a:srgbClr val="000000"/>
                </a:solidFill>
                <a:latin typeface="Quicksand Semi-Bold"/>
                <a:ea typeface="Quicksand Semi-Bold"/>
                <a:cs typeface="Quicksand Semi-Bold"/>
                <a:sym typeface="Quicksand Semi-Bold"/>
              </a:rPr>
              <a:t>1. Complex Appointment Logic</a:t>
            </a:r>
          </a:p>
          <a:p>
            <a:pPr algn="just">
              <a:lnSpc>
                <a:spcPts val="6000"/>
              </a:lnSpc>
            </a:pPr>
            <a:r>
              <a:rPr lang="en-US" sz="3000" b="true">
                <a:solidFill>
                  <a:srgbClr val="000000"/>
                </a:solidFill>
                <a:latin typeface="Quicksand Semi-Bold"/>
                <a:ea typeface="Quicksand Semi-Bold"/>
                <a:cs typeface="Quicksand Semi-Bold"/>
                <a:sym typeface="Quicksand Semi-Bold"/>
              </a:rPr>
              <a:t>2. Real-time Communication</a:t>
            </a:r>
          </a:p>
          <a:p>
            <a:pPr algn="just">
              <a:lnSpc>
                <a:spcPts val="6000"/>
              </a:lnSpc>
            </a:pPr>
            <a:r>
              <a:rPr lang="en-US" b="true" sz="3000">
                <a:solidFill>
                  <a:srgbClr val="000000"/>
                </a:solidFill>
                <a:latin typeface="Quicksand Semi-Bold"/>
                <a:ea typeface="Quicksand Semi-Bold"/>
                <a:cs typeface="Quicksand Semi-Bold"/>
                <a:sym typeface="Quicksand Semi-Bold"/>
              </a:rPr>
              <a:t>3</a:t>
            </a:r>
            <a:r>
              <a:rPr lang="en-US" b="true" sz="3000">
                <a:solidFill>
                  <a:srgbClr val="000000"/>
                </a:solidFill>
                <a:latin typeface="Quicksand Semi-Bold"/>
                <a:ea typeface="Quicksand Semi-Bold"/>
                <a:cs typeface="Quicksand Semi-Bold"/>
                <a:sym typeface="Quicksand Semi-Bold"/>
              </a:rPr>
              <a:t>. Ensuring Data Privacy &amp; Security</a:t>
            </a:r>
          </a:p>
          <a:p>
            <a:pPr algn="just">
              <a:lnSpc>
                <a:spcPts val="6000"/>
              </a:lnSpc>
            </a:pPr>
            <a:r>
              <a:rPr lang="en-US" b="true" sz="3000">
                <a:solidFill>
                  <a:srgbClr val="000000"/>
                </a:solidFill>
                <a:latin typeface="Quicksand Semi-Bold"/>
                <a:ea typeface="Quicksand Semi-Bold"/>
                <a:cs typeface="Quicksand Semi-Bold"/>
                <a:sym typeface="Quicksand Semi-Bold"/>
              </a:rPr>
              <a:t>4. Schedule Conflict &amp; Validation</a:t>
            </a:r>
          </a:p>
          <a:p>
            <a:pPr algn="just">
              <a:lnSpc>
                <a:spcPts val="6000"/>
              </a:lnSpc>
            </a:pPr>
            <a:r>
              <a:rPr lang="en-US" b="true" sz="3000">
                <a:solidFill>
                  <a:srgbClr val="000000"/>
                </a:solidFill>
                <a:latin typeface="Quicksand Semi-Bold"/>
                <a:ea typeface="Quicksand Semi-Bold"/>
                <a:cs typeface="Quicksand Semi-Bold"/>
                <a:sym typeface="Quicksand Semi-Bold"/>
              </a:rPr>
              <a:t>5. Testing &amp; Debugging</a:t>
            </a:r>
          </a:p>
        </p:txBody>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3E4A9D"/>
        </a:solidFill>
      </p:bgPr>
    </p:bg>
    <p:spTree>
      <p:nvGrpSpPr>
        <p:cNvPr id="1" name=""/>
        <p:cNvGrpSpPr/>
        <p:nvPr/>
      </p:nvGrpSpPr>
      <p:grpSpPr>
        <a:xfrm>
          <a:off x="0" y="0"/>
          <a:ext cx="0" cy="0"/>
          <a:chOff x="0" y="0"/>
          <a:chExt cx="0" cy="0"/>
        </a:xfrm>
      </p:grpSpPr>
      <p:grpSp>
        <p:nvGrpSpPr>
          <p:cNvPr name="Group 2" id="2"/>
          <p:cNvGrpSpPr/>
          <p:nvPr/>
        </p:nvGrpSpPr>
        <p:grpSpPr>
          <a:xfrm rot="0">
            <a:off x="-1237506" y="-113446"/>
            <a:ext cx="20763012" cy="10400446"/>
            <a:chOff x="0" y="0"/>
            <a:chExt cx="27684017" cy="13867262"/>
          </a:xfrm>
        </p:grpSpPr>
        <p:sp>
          <p:nvSpPr>
            <p:cNvPr name="Freeform 3" id="3"/>
            <p:cNvSpPr/>
            <p:nvPr/>
          </p:nvSpPr>
          <p:spPr>
            <a:xfrm flipH="false" flipV="true" rot="0">
              <a:off x="0" y="50421"/>
              <a:ext cx="13842008" cy="13816841"/>
            </a:xfrm>
            <a:custGeom>
              <a:avLst/>
              <a:gdLst/>
              <a:ahLst/>
              <a:cxnLst/>
              <a:rect r="r" b="b" t="t" l="l"/>
              <a:pathLst>
                <a:path h="13816841" w="13842008">
                  <a:moveTo>
                    <a:pt x="0" y="13816841"/>
                  </a:moveTo>
                  <a:lnTo>
                    <a:pt x="13842008" y="13816841"/>
                  </a:lnTo>
                  <a:lnTo>
                    <a:pt x="13842008" y="0"/>
                  </a:lnTo>
                  <a:lnTo>
                    <a:pt x="0" y="0"/>
                  </a:lnTo>
                  <a:lnTo>
                    <a:pt x="0" y="13816841"/>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3842008" y="0"/>
              <a:ext cx="13842008" cy="13816841"/>
            </a:xfrm>
            <a:custGeom>
              <a:avLst/>
              <a:gdLst/>
              <a:ahLst/>
              <a:cxnLst/>
              <a:rect r="r" b="b" t="t" l="l"/>
              <a:pathLst>
                <a:path h="13816841" w="13842008">
                  <a:moveTo>
                    <a:pt x="0" y="13816841"/>
                  </a:moveTo>
                  <a:lnTo>
                    <a:pt x="13842009" y="13816841"/>
                  </a:lnTo>
                  <a:lnTo>
                    <a:pt x="13842009" y="0"/>
                  </a:lnTo>
                  <a:lnTo>
                    <a:pt x="0" y="0"/>
                  </a:lnTo>
                  <a:lnTo>
                    <a:pt x="0" y="13816841"/>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1004339"/>
            <a:ext cx="16230600" cy="8229600"/>
            <a:chOff x="0" y="0"/>
            <a:chExt cx="6851469" cy="3473984"/>
          </a:xfrm>
        </p:grpSpPr>
        <p:sp>
          <p:nvSpPr>
            <p:cNvPr name="Freeform 6" id="6"/>
            <p:cNvSpPr/>
            <p:nvPr/>
          </p:nvSpPr>
          <p:spPr>
            <a:xfrm flipH="false" flipV="false" rot="0">
              <a:off x="0" y="-1270"/>
              <a:ext cx="6852739" cy="3472714"/>
            </a:xfrm>
            <a:custGeom>
              <a:avLst/>
              <a:gdLst/>
              <a:ahLst/>
              <a:cxnLst/>
              <a:rect r="r" b="b" t="t" l="l"/>
              <a:pathLst>
                <a:path h="3472714" w="6852739">
                  <a:moveTo>
                    <a:pt x="6841309" y="27940"/>
                  </a:moveTo>
                  <a:cubicBezTo>
                    <a:pt x="6832419" y="24130"/>
                    <a:pt x="6823529" y="21590"/>
                    <a:pt x="6814639" y="21590"/>
                  </a:cubicBezTo>
                  <a:cubicBezTo>
                    <a:pt x="6787969" y="20320"/>
                    <a:pt x="6687027" y="20320"/>
                    <a:pt x="6573396" y="17780"/>
                  </a:cubicBezTo>
                  <a:cubicBezTo>
                    <a:pt x="6313667" y="12700"/>
                    <a:pt x="6059349" y="6350"/>
                    <a:pt x="5799620" y="3810"/>
                  </a:cubicBezTo>
                  <a:cubicBezTo>
                    <a:pt x="5588590" y="1270"/>
                    <a:pt x="5382971" y="3810"/>
                    <a:pt x="5171941" y="2540"/>
                  </a:cubicBezTo>
                  <a:cubicBezTo>
                    <a:pt x="5079953" y="2540"/>
                    <a:pt x="4987966" y="0"/>
                    <a:pt x="4895979" y="2540"/>
                  </a:cubicBezTo>
                  <a:cubicBezTo>
                    <a:pt x="4674127" y="10160"/>
                    <a:pt x="4452275" y="11430"/>
                    <a:pt x="4225012" y="8890"/>
                  </a:cubicBezTo>
                  <a:cubicBezTo>
                    <a:pt x="4111380" y="7620"/>
                    <a:pt x="3997749" y="7620"/>
                    <a:pt x="3884117" y="7620"/>
                  </a:cubicBezTo>
                  <a:cubicBezTo>
                    <a:pt x="3678498" y="7620"/>
                    <a:pt x="3472879" y="7620"/>
                    <a:pt x="3267261" y="6350"/>
                  </a:cubicBezTo>
                  <a:cubicBezTo>
                    <a:pt x="3050820" y="5080"/>
                    <a:pt x="918876" y="2540"/>
                    <a:pt x="707846" y="1270"/>
                  </a:cubicBezTo>
                  <a:cubicBezTo>
                    <a:pt x="534693" y="0"/>
                    <a:pt x="366952" y="1270"/>
                    <a:pt x="193799" y="1270"/>
                  </a:cubicBezTo>
                  <a:cubicBezTo>
                    <a:pt x="74756" y="1270"/>
                    <a:pt x="33020" y="3810"/>
                    <a:pt x="5080" y="5080"/>
                  </a:cubicBezTo>
                  <a:cubicBezTo>
                    <a:pt x="3810" y="5080"/>
                    <a:pt x="2540" y="7620"/>
                    <a:pt x="0" y="8890"/>
                  </a:cubicBezTo>
                  <a:cubicBezTo>
                    <a:pt x="1270" y="21590"/>
                    <a:pt x="3810" y="34290"/>
                    <a:pt x="5080" y="46990"/>
                  </a:cubicBezTo>
                  <a:cubicBezTo>
                    <a:pt x="15240" y="176461"/>
                    <a:pt x="16510" y="329751"/>
                    <a:pt x="17780" y="480352"/>
                  </a:cubicBezTo>
                  <a:cubicBezTo>
                    <a:pt x="19050" y="633642"/>
                    <a:pt x="17780" y="786931"/>
                    <a:pt x="16510" y="942911"/>
                  </a:cubicBezTo>
                  <a:cubicBezTo>
                    <a:pt x="15240" y="1101579"/>
                    <a:pt x="2540" y="2766254"/>
                    <a:pt x="2540" y="2924922"/>
                  </a:cubicBezTo>
                  <a:cubicBezTo>
                    <a:pt x="2540" y="3080901"/>
                    <a:pt x="1270" y="3236880"/>
                    <a:pt x="0" y="3392859"/>
                  </a:cubicBezTo>
                  <a:cubicBezTo>
                    <a:pt x="0" y="3418104"/>
                    <a:pt x="3810" y="3428264"/>
                    <a:pt x="15240" y="3433344"/>
                  </a:cubicBezTo>
                  <a:cubicBezTo>
                    <a:pt x="22860" y="3437154"/>
                    <a:pt x="31750" y="3439694"/>
                    <a:pt x="40640" y="3440964"/>
                  </a:cubicBezTo>
                  <a:cubicBezTo>
                    <a:pt x="188388" y="3446044"/>
                    <a:pt x="394007" y="3449854"/>
                    <a:pt x="599625" y="3454934"/>
                  </a:cubicBezTo>
                  <a:cubicBezTo>
                    <a:pt x="713257" y="3457474"/>
                    <a:pt x="826888" y="3462554"/>
                    <a:pt x="940520" y="3463824"/>
                  </a:cubicBezTo>
                  <a:cubicBezTo>
                    <a:pt x="1129906" y="3466364"/>
                    <a:pt x="3240205" y="3467634"/>
                    <a:pt x="3429591" y="3468904"/>
                  </a:cubicBezTo>
                  <a:cubicBezTo>
                    <a:pt x="3456646" y="3468904"/>
                    <a:pt x="3483701" y="3468904"/>
                    <a:pt x="3510756" y="3468904"/>
                  </a:cubicBezTo>
                  <a:cubicBezTo>
                    <a:pt x="3640621" y="3468904"/>
                    <a:pt x="3775897" y="3467634"/>
                    <a:pt x="3905761" y="3467634"/>
                  </a:cubicBezTo>
                  <a:cubicBezTo>
                    <a:pt x="4057270" y="3467634"/>
                    <a:pt x="4203367" y="3468904"/>
                    <a:pt x="4354876" y="3468904"/>
                  </a:cubicBezTo>
                  <a:cubicBezTo>
                    <a:pt x="4576728" y="3468904"/>
                    <a:pt x="4803991" y="3468904"/>
                    <a:pt x="5025843" y="3468904"/>
                  </a:cubicBezTo>
                  <a:cubicBezTo>
                    <a:pt x="5231462" y="3468904"/>
                    <a:pt x="5437081" y="3470174"/>
                    <a:pt x="5642700" y="3471444"/>
                  </a:cubicBezTo>
                  <a:cubicBezTo>
                    <a:pt x="5734687" y="3471444"/>
                    <a:pt x="5832086" y="3472714"/>
                    <a:pt x="5924073" y="3472714"/>
                  </a:cubicBezTo>
                  <a:cubicBezTo>
                    <a:pt x="6221680" y="3471444"/>
                    <a:pt x="6513874" y="3465094"/>
                    <a:pt x="6791779" y="3465094"/>
                  </a:cubicBezTo>
                  <a:cubicBezTo>
                    <a:pt x="6795589" y="3465094"/>
                    <a:pt x="6800669" y="3462554"/>
                    <a:pt x="6804479" y="3460014"/>
                  </a:cubicBezTo>
                  <a:cubicBezTo>
                    <a:pt x="6809559" y="3456204"/>
                    <a:pt x="6812099" y="3449854"/>
                    <a:pt x="6814639" y="3447314"/>
                  </a:cubicBezTo>
                  <a:cubicBezTo>
                    <a:pt x="6815909" y="3374034"/>
                    <a:pt x="6817179" y="3261084"/>
                    <a:pt x="6818449" y="3148133"/>
                  </a:cubicBezTo>
                  <a:cubicBezTo>
                    <a:pt x="6819719" y="2973329"/>
                    <a:pt x="6829879" y="1295208"/>
                    <a:pt x="6831149" y="1120404"/>
                  </a:cubicBezTo>
                  <a:cubicBezTo>
                    <a:pt x="6831149" y="1015521"/>
                    <a:pt x="6832419" y="910639"/>
                    <a:pt x="6833689" y="805756"/>
                  </a:cubicBezTo>
                  <a:cubicBezTo>
                    <a:pt x="6834959" y="692806"/>
                    <a:pt x="6836229" y="579856"/>
                    <a:pt x="6838769" y="466905"/>
                  </a:cubicBezTo>
                  <a:cubicBezTo>
                    <a:pt x="6840039" y="399673"/>
                    <a:pt x="6840039" y="329751"/>
                    <a:pt x="6845119" y="262519"/>
                  </a:cubicBezTo>
                  <a:cubicBezTo>
                    <a:pt x="6850199" y="181840"/>
                    <a:pt x="6852739" y="103850"/>
                    <a:pt x="6851469" y="44450"/>
                  </a:cubicBezTo>
                  <a:cubicBezTo>
                    <a:pt x="6851469" y="38100"/>
                    <a:pt x="6847659" y="30480"/>
                    <a:pt x="6841309" y="27940"/>
                  </a:cubicBezTo>
                  <a:close/>
                </a:path>
              </a:pathLst>
            </a:custGeom>
            <a:solidFill>
              <a:srgbClr val="FFFFFF"/>
            </a:solidFill>
          </p:spPr>
        </p:sp>
      </p:grpSp>
      <p:grpSp>
        <p:nvGrpSpPr>
          <p:cNvPr name="Group 7" id="7"/>
          <p:cNvGrpSpPr/>
          <p:nvPr/>
        </p:nvGrpSpPr>
        <p:grpSpPr>
          <a:xfrm rot="0">
            <a:off x="1627897" y="3385818"/>
            <a:ext cx="15044380" cy="5644549"/>
            <a:chOff x="0" y="0"/>
            <a:chExt cx="7909460" cy="2967575"/>
          </a:xfrm>
        </p:grpSpPr>
        <p:sp>
          <p:nvSpPr>
            <p:cNvPr name="Freeform 8" id="8"/>
            <p:cNvSpPr/>
            <p:nvPr/>
          </p:nvSpPr>
          <p:spPr>
            <a:xfrm flipH="false" flipV="false" rot="0">
              <a:off x="0" y="-1270"/>
              <a:ext cx="7910730" cy="2966305"/>
            </a:xfrm>
            <a:custGeom>
              <a:avLst/>
              <a:gdLst/>
              <a:ahLst/>
              <a:cxnLst/>
              <a:rect r="r" b="b" t="t" l="l"/>
              <a:pathLst>
                <a:path h="2966305" w="7910730">
                  <a:moveTo>
                    <a:pt x="7899300" y="27940"/>
                  </a:moveTo>
                  <a:cubicBezTo>
                    <a:pt x="7890410" y="24130"/>
                    <a:pt x="7881520" y="21590"/>
                    <a:pt x="7872630" y="21590"/>
                  </a:cubicBezTo>
                  <a:cubicBezTo>
                    <a:pt x="7845960" y="20320"/>
                    <a:pt x="7729495" y="20320"/>
                    <a:pt x="7597994" y="17780"/>
                  </a:cubicBezTo>
                  <a:cubicBezTo>
                    <a:pt x="7297417" y="12700"/>
                    <a:pt x="7003104" y="6350"/>
                    <a:pt x="6702527" y="3810"/>
                  </a:cubicBezTo>
                  <a:cubicBezTo>
                    <a:pt x="6458309" y="1270"/>
                    <a:pt x="6220353" y="3810"/>
                    <a:pt x="5976135" y="2540"/>
                  </a:cubicBezTo>
                  <a:cubicBezTo>
                    <a:pt x="5869681" y="2540"/>
                    <a:pt x="5763227" y="0"/>
                    <a:pt x="5656773" y="2540"/>
                  </a:cubicBezTo>
                  <a:cubicBezTo>
                    <a:pt x="5400031" y="10160"/>
                    <a:pt x="5143289" y="11430"/>
                    <a:pt x="4880285" y="8890"/>
                  </a:cubicBezTo>
                  <a:cubicBezTo>
                    <a:pt x="4748783" y="7620"/>
                    <a:pt x="4617281" y="7620"/>
                    <a:pt x="4485779" y="7620"/>
                  </a:cubicBezTo>
                  <a:cubicBezTo>
                    <a:pt x="4247823" y="7620"/>
                    <a:pt x="4009867" y="7620"/>
                    <a:pt x="3771911" y="6350"/>
                  </a:cubicBezTo>
                  <a:cubicBezTo>
                    <a:pt x="3521431" y="5080"/>
                    <a:pt x="1054202" y="2540"/>
                    <a:pt x="809984" y="1270"/>
                  </a:cubicBezTo>
                  <a:cubicBezTo>
                    <a:pt x="609600" y="0"/>
                    <a:pt x="415478" y="1270"/>
                    <a:pt x="215094" y="1270"/>
                  </a:cubicBezTo>
                  <a:cubicBezTo>
                    <a:pt x="77330" y="1270"/>
                    <a:pt x="33020" y="3810"/>
                    <a:pt x="5080" y="5080"/>
                  </a:cubicBezTo>
                  <a:cubicBezTo>
                    <a:pt x="3810" y="5080"/>
                    <a:pt x="2540" y="7620"/>
                    <a:pt x="0" y="8890"/>
                  </a:cubicBezTo>
                  <a:cubicBezTo>
                    <a:pt x="1270" y="21590"/>
                    <a:pt x="3810" y="34290"/>
                    <a:pt x="5080" y="46990"/>
                  </a:cubicBezTo>
                  <a:cubicBezTo>
                    <a:pt x="15240" y="159715"/>
                    <a:pt x="16510" y="289788"/>
                    <a:pt x="17780" y="417578"/>
                  </a:cubicBezTo>
                  <a:cubicBezTo>
                    <a:pt x="19050" y="547651"/>
                    <a:pt x="17780" y="677723"/>
                    <a:pt x="16510" y="810078"/>
                  </a:cubicBezTo>
                  <a:cubicBezTo>
                    <a:pt x="15240" y="944715"/>
                    <a:pt x="2540" y="2357257"/>
                    <a:pt x="2540" y="2491894"/>
                  </a:cubicBezTo>
                  <a:cubicBezTo>
                    <a:pt x="2540" y="2624248"/>
                    <a:pt x="1270" y="2756603"/>
                    <a:pt x="0" y="2888957"/>
                  </a:cubicBezTo>
                  <a:cubicBezTo>
                    <a:pt x="0" y="2911695"/>
                    <a:pt x="3810" y="2921855"/>
                    <a:pt x="15240" y="2926935"/>
                  </a:cubicBezTo>
                  <a:cubicBezTo>
                    <a:pt x="22860" y="2930745"/>
                    <a:pt x="31750" y="2933285"/>
                    <a:pt x="40640" y="2934555"/>
                  </a:cubicBezTo>
                  <a:cubicBezTo>
                    <a:pt x="208832" y="2939635"/>
                    <a:pt x="446788" y="2943445"/>
                    <a:pt x="684744" y="2948525"/>
                  </a:cubicBezTo>
                  <a:cubicBezTo>
                    <a:pt x="816246" y="2951065"/>
                    <a:pt x="947748" y="2956145"/>
                    <a:pt x="1079250" y="2957415"/>
                  </a:cubicBezTo>
                  <a:cubicBezTo>
                    <a:pt x="1298420" y="2959955"/>
                    <a:pt x="3740600" y="2961225"/>
                    <a:pt x="3959771" y="2962495"/>
                  </a:cubicBezTo>
                  <a:cubicBezTo>
                    <a:pt x="3991080" y="2962495"/>
                    <a:pt x="4022391" y="2962495"/>
                    <a:pt x="4053701" y="2962495"/>
                  </a:cubicBezTo>
                  <a:cubicBezTo>
                    <a:pt x="4203989" y="2962495"/>
                    <a:pt x="4360539" y="2961225"/>
                    <a:pt x="4510826" y="2961225"/>
                  </a:cubicBezTo>
                  <a:cubicBezTo>
                    <a:pt x="4686162" y="2961225"/>
                    <a:pt x="4855236" y="2962495"/>
                    <a:pt x="5030572" y="2962495"/>
                  </a:cubicBezTo>
                  <a:cubicBezTo>
                    <a:pt x="5287314" y="2962495"/>
                    <a:pt x="5550319" y="2962495"/>
                    <a:pt x="5807061" y="2962495"/>
                  </a:cubicBezTo>
                  <a:cubicBezTo>
                    <a:pt x="6045016" y="2962495"/>
                    <a:pt x="6282973" y="2963765"/>
                    <a:pt x="6520929" y="2965035"/>
                  </a:cubicBezTo>
                  <a:cubicBezTo>
                    <a:pt x="6627382" y="2965035"/>
                    <a:pt x="6740099" y="2966305"/>
                    <a:pt x="6846553" y="2966305"/>
                  </a:cubicBezTo>
                  <a:cubicBezTo>
                    <a:pt x="7190963" y="2965035"/>
                    <a:pt x="7529111" y="2958685"/>
                    <a:pt x="7849770" y="2958685"/>
                  </a:cubicBezTo>
                  <a:cubicBezTo>
                    <a:pt x="7853580" y="2958685"/>
                    <a:pt x="7858660" y="2956145"/>
                    <a:pt x="7862470" y="2953605"/>
                  </a:cubicBezTo>
                  <a:cubicBezTo>
                    <a:pt x="7867550" y="2949795"/>
                    <a:pt x="7870090" y="2943445"/>
                    <a:pt x="7872630" y="2940905"/>
                  </a:cubicBezTo>
                  <a:cubicBezTo>
                    <a:pt x="7873900" y="2872983"/>
                    <a:pt x="7875170" y="2777140"/>
                    <a:pt x="7876440" y="2681297"/>
                  </a:cubicBezTo>
                  <a:cubicBezTo>
                    <a:pt x="7877710" y="2532969"/>
                    <a:pt x="7887870" y="1109017"/>
                    <a:pt x="7889140" y="960688"/>
                  </a:cubicBezTo>
                  <a:cubicBezTo>
                    <a:pt x="7889140" y="871691"/>
                    <a:pt x="7890410" y="782694"/>
                    <a:pt x="7891680" y="693697"/>
                  </a:cubicBezTo>
                  <a:cubicBezTo>
                    <a:pt x="7892950" y="597854"/>
                    <a:pt x="7894220" y="502011"/>
                    <a:pt x="7896760" y="406168"/>
                  </a:cubicBezTo>
                  <a:cubicBezTo>
                    <a:pt x="7898030" y="349119"/>
                    <a:pt x="7898030" y="289788"/>
                    <a:pt x="7903110" y="232738"/>
                  </a:cubicBezTo>
                  <a:cubicBezTo>
                    <a:pt x="7908190" y="164279"/>
                    <a:pt x="7910730" y="98102"/>
                    <a:pt x="7909460" y="44450"/>
                  </a:cubicBezTo>
                  <a:cubicBezTo>
                    <a:pt x="7909460" y="38100"/>
                    <a:pt x="7905650" y="30480"/>
                    <a:pt x="7899300" y="27940"/>
                  </a:cubicBezTo>
                  <a:close/>
                </a:path>
              </a:pathLst>
            </a:custGeom>
            <a:solidFill>
              <a:srgbClr val="EDEDED"/>
            </a:solidFill>
          </p:spPr>
        </p:sp>
      </p:grpSp>
      <p:sp>
        <p:nvSpPr>
          <p:cNvPr name="TextBox 9" id="9"/>
          <p:cNvSpPr txBox="true"/>
          <p:nvPr/>
        </p:nvSpPr>
        <p:spPr>
          <a:xfrm rot="0">
            <a:off x="1956596" y="3284188"/>
            <a:ext cx="12388330" cy="5746178"/>
          </a:xfrm>
          <a:prstGeom prst="rect">
            <a:avLst/>
          </a:prstGeom>
        </p:spPr>
        <p:txBody>
          <a:bodyPr anchor="t" rtlCol="false" tIns="0" lIns="0" bIns="0" rIns="0">
            <a:spAutoFit/>
          </a:bodyPr>
          <a:lstStyle/>
          <a:p>
            <a:pPr algn="l" marL="626111" indent="-313055" lvl="1">
              <a:lnSpc>
                <a:spcPts val="5974"/>
              </a:lnSpc>
              <a:buFont typeface="Arial"/>
              <a:buChar char="•"/>
            </a:pPr>
            <a:r>
              <a:rPr lang="en-US" b="true" sz="2900">
                <a:solidFill>
                  <a:srgbClr val="000000"/>
                </a:solidFill>
                <a:latin typeface="Quicksand Semi-Bold"/>
                <a:ea typeface="Quicksand Semi-Bold"/>
                <a:cs typeface="Quicksand Semi-Bold"/>
                <a:sym typeface="Quicksand Semi-Bold"/>
              </a:rPr>
              <a:t>Secure Registration &amp; Login with role-based access (User/Admin).</a:t>
            </a:r>
          </a:p>
          <a:p>
            <a:pPr algn="l" marL="626111" indent="-313055" lvl="1">
              <a:lnSpc>
                <a:spcPts val="5974"/>
              </a:lnSpc>
              <a:buFont typeface="Arial"/>
              <a:buChar char="•"/>
            </a:pPr>
            <a:r>
              <a:rPr lang="en-US" b="true" sz="2900">
                <a:solidFill>
                  <a:srgbClr val="000000"/>
                </a:solidFill>
                <a:latin typeface="Quicksand Semi-Bold"/>
                <a:ea typeface="Quicksand Semi-Bold"/>
                <a:cs typeface="Quicksand Semi-Bold"/>
                <a:sym typeface="Quicksand Semi-Bold"/>
              </a:rPr>
              <a:t>Check your Eligibility </a:t>
            </a:r>
          </a:p>
          <a:p>
            <a:pPr algn="l" marL="626111" indent="-313055" lvl="1">
              <a:lnSpc>
                <a:spcPts val="5974"/>
              </a:lnSpc>
              <a:buFont typeface="Arial"/>
              <a:buChar char="•"/>
            </a:pPr>
            <a:r>
              <a:rPr lang="en-US" b="true" sz="2900">
                <a:solidFill>
                  <a:srgbClr val="000000"/>
                </a:solidFill>
                <a:latin typeface="Quicksand Semi-Bold"/>
                <a:ea typeface="Quicksand Semi-Bold"/>
                <a:cs typeface="Quicksand Semi-Bold"/>
                <a:sym typeface="Quicksand Semi-Bold"/>
              </a:rPr>
              <a:t>Blood Donation Scheduling</a:t>
            </a:r>
          </a:p>
          <a:p>
            <a:pPr algn="l" marL="626111" indent="-313055" lvl="1">
              <a:lnSpc>
                <a:spcPts val="5974"/>
              </a:lnSpc>
              <a:buFont typeface="Arial"/>
              <a:buChar char="•"/>
            </a:pPr>
            <a:r>
              <a:rPr lang="en-US" b="true" sz="2900">
                <a:solidFill>
                  <a:srgbClr val="000000"/>
                </a:solidFill>
                <a:latin typeface="Quicksand Semi-Bold"/>
                <a:ea typeface="Quicksand Semi-Bold"/>
                <a:cs typeface="Quicksand Semi-Bold"/>
                <a:sym typeface="Quicksand Semi-Bold"/>
              </a:rPr>
              <a:t>Appointment Management</a:t>
            </a:r>
          </a:p>
          <a:p>
            <a:pPr algn="l" marL="626111" indent="-313055" lvl="1">
              <a:lnSpc>
                <a:spcPts val="5974"/>
              </a:lnSpc>
              <a:buFont typeface="Arial"/>
              <a:buChar char="•"/>
            </a:pPr>
            <a:r>
              <a:rPr lang="en-US" b="true" sz="2900">
                <a:solidFill>
                  <a:srgbClr val="000000"/>
                </a:solidFill>
                <a:latin typeface="Quicksand Semi-Bold"/>
                <a:ea typeface="Quicksand Semi-Bold"/>
                <a:cs typeface="Quicksand Semi-Bold"/>
                <a:sym typeface="Quicksand Semi-Bold"/>
              </a:rPr>
              <a:t>Certificate Retrieval</a:t>
            </a:r>
          </a:p>
          <a:p>
            <a:pPr algn="l" marL="626111" indent="-313055" lvl="1">
              <a:lnSpc>
                <a:spcPts val="5974"/>
              </a:lnSpc>
              <a:buFont typeface="Arial"/>
              <a:buChar char="•"/>
            </a:pPr>
            <a:r>
              <a:rPr lang="en-US" b="true" sz="2900">
                <a:solidFill>
                  <a:srgbClr val="000000"/>
                </a:solidFill>
                <a:latin typeface="Quicksand Semi-Bold"/>
                <a:ea typeface="Quicksand Semi-Bold"/>
                <a:cs typeface="Quicksand Semi-Bold"/>
                <a:sym typeface="Quicksand Semi-Bold"/>
              </a:rPr>
              <a:t>Host Blood Drive Requests</a:t>
            </a:r>
          </a:p>
          <a:p>
            <a:pPr algn="l" marL="626111" indent="-313055" lvl="1">
              <a:lnSpc>
                <a:spcPts val="5974"/>
              </a:lnSpc>
              <a:buFont typeface="Arial"/>
              <a:buChar char="•"/>
            </a:pPr>
            <a:r>
              <a:rPr lang="en-US" b="true" sz="2900">
                <a:solidFill>
                  <a:srgbClr val="000000"/>
                </a:solidFill>
                <a:latin typeface="Quicksand Semi-Bold"/>
                <a:ea typeface="Quicksand Semi-Bold"/>
                <a:cs typeface="Quicksand Semi-Bold"/>
                <a:sym typeface="Quicksand Semi-Bold"/>
              </a:rPr>
              <a:t>Donor Profile Management </a:t>
            </a:r>
          </a:p>
          <a:p>
            <a:pPr algn="l">
              <a:lnSpc>
                <a:spcPts val="3045"/>
              </a:lnSpc>
            </a:pPr>
          </a:p>
        </p:txBody>
      </p:sp>
      <p:sp>
        <p:nvSpPr>
          <p:cNvPr name="Freeform 10" id="10"/>
          <p:cNvSpPr/>
          <p:nvPr/>
        </p:nvSpPr>
        <p:spPr>
          <a:xfrm flipH="false" flipV="false" rot="0">
            <a:off x="11366635" y="4125591"/>
            <a:ext cx="4598797" cy="4758687"/>
          </a:xfrm>
          <a:custGeom>
            <a:avLst/>
            <a:gdLst/>
            <a:ahLst/>
            <a:cxnLst/>
            <a:rect r="r" b="b" t="t" l="l"/>
            <a:pathLst>
              <a:path h="4758687" w="4598797">
                <a:moveTo>
                  <a:pt x="0" y="0"/>
                </a:moveTo>
                <a:lnTo>
                  <a:pt x="4598798" y="0"/>
                </a:lnTo>
                <a:lnTo>
                  <a:pt x="4598798" y="4758687"/>
                </a:lnTo>
                <a:lnTo>
                  <a:pt x="0" y="4758687"/>
                </a:lnTo>
                <a:lnTo>
                  <a:pt x="0" y="0"/>
                </a:lnTo>
                <a:close/>
              </a:path>
            </a:pathLst>
          </a:custGeom>
          <a:blipFill>
            <a:blip r:embed="rId4"/>
            <a:stretch>
              <a:fillRect l="-1738" t="0" r="-1738" b="0"/>
            </a:stretch>
          </a:blipFill>
        </p:spPr>
      </p:sp>
      <p:sp>
        <p:nvSpPr>
          <p:cNvPr name="TextBox 11" id="11"/>
          <p:cNvSpPr txBox="true"/>
          <p:nvPr/>
        </p:nvSpPr>
        <p:spPr>
          <a:xfrm rot="0">
            <a:off x="3842768" y="1697298"/>
            <a:ext cx="10602464" cy="920750"/>
          </a:xfrm>
          <a:prstGeom prst="rect">
            <a:avLst/>
          </a:prstGeom>
        </p:spPr>
        <p:txBody>
          <a:bodyPr anchor="t" rtlCol="false" tIns="0" lIns="0" bIns="0" rIns="0">
            <a:spAutoFit/>
          </a:bodyPr>
          <a:lstStyle/>
          <a:p>
            <a:pPr algn="ctr" marL="0" indent="0" lvl="0">
              <a:lnSpc>
                <a:spcPts val="6999"/>
              </a:lnSpc>
            </a:pPr>
            <a:r>
              <a:rPr lang="en-US" b="true" sz="6999" spc="-69">
                <a:solidFill>
                  <a:srgbClr val="B22F30"/>
                </a:solidFill>
                <a:latin typeface="Bogart Bold"/>
                <a:ea typeface="Bogart Bold"/>
                <a:cs typeface="Bogart Bold"/>
                <a:sym typeface="Bogart Bold"/>
              </a:rPr>
              <a:t>Core Functionalities</a:t>
            </a:r>
          </a:p>
        </p:txBody>
      </p:sp>
      <p:sp>
        <p:nvSpPr>
          <p:cNvPr name="TextBox 12" id="12"/>
          <p:cNvSpPr txBox="true"/>
          <p:nvPr/>
        </p:nvSpPr>
        <p:spPr>
          <a:xfrm rot="0">
            <a:off x="2490382" y="2628191"/>
            <a:ext cx="13307236" cy="466725"/>
          </a:xfrm>
          <a:prstGeom prst="rect">
            <a:avLst/>
          </a:prstGeom>
        </p:spPr>
        <p:txBody>
          <a:bodyPr anchor="t" rtlCol="false" tIns="0" lIns="0" bIns="0" rIns="0">
            <a:spAutoFit/>
          </a:bodyPr>
          <a:lstStyle/>
          <a:p>
            <a:pPr algn="ctr">
              <a:lnSpc>
                <a:spcPts val="3600"/>
              </a:lnSpc>
            </a:pPr>
            <a:r>
              <a:rPr lang="en-US" b="true" sz="3000">
                <a:solidFill>
                  <a:srgbClr val="555555"/>
                </a:solidFill>
                <a:latin typeface="Quicksand Semi-Bold"/>
                <a:ea typeface="Quicksand Semi-Bold"/>
                <a:cs typeface="Quicksand Semi-Bold"/>
                <a:sym typeface="Quicksand Semi-Bold"/>
              </a:rPr>
              <a:t>User Features</a:t>
            </a:r>
          </a:p>
        </p:txBody>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B22F30"/>
        </a:solidFill>
      </p:bgPr>
    </p:bg>
    <p:spTree>
      <p:nvGrpSpPr>
        <p:cNvPr id="1" name=""/>
        <p:cNvGrpSpPr/>
        <p:nvPr/>
      </p:nvGrpSpPr>
      <p:grpSpPr>
        <a:xfrm>
          <a:off x="0" y="0"/>
          <a:ext cx="0" cy="0"/>
          <a:chOff x="0" y="0"/>
          <a:chExt cx="0" cy="0"/>
        </a:xfrm>
      </p:grpSpPr>
      <p:grpSp>
        <p:nvGrpSpPr>
          <p:cNvPr name="Group 2" id="2"/>
          <p:cNvGrpSpPr/>
          <p:nvPr/>
        </p:nvGrpSpPr>
        <p:grpSpPr>
          <a:xfrm rot="0">
            <a:off x="-1414658" y="-56723"/>
            <a:ext cx="20763012" cy="10400446"/>
            <a:chOff x="0" y="0"/>
            <a:chExt cx="27684017" cy="13867262"/>
          </a:xfrm>
        </p:grpSpPr>
        <p:sp>
          <p:nvSpPr>
            <p:cNvPr name="Freeform 3" id="3"/>
            <p:cNvSpPr/>
            <p:nvPr/>
          </p:nvSpPr>
          <p:spPr>
            <a:xfrm flipH="false" flipV="false" rot="0">
              <a:off x="0" y="50421"/>
              <a:ext cx="13842008" cy="13816841"/>
            </a:xfrm>
            <a:custGeom>
              <a:avLst/>
              <a:gdLst/>
              <a:ahLst/>
              <a:cxnLst/>
              <a:rect r="r" b="b" t="t" l="l"/>
              <a:pathLst>
                <a:path h="13816841" w="13842008">
                  <a:moveTo>
                    <a:pt x="0" y="0"/>
                  </a:moveTo>
                  <a:lnTo>
                    <a:pt x="13842008" y="0"/>
                  </a:lnTo>
                  <a:lnTo>
                    <a:pt x="13842008" y="13816841"/>
                  </a:lnTo>
                  <a:lnTo>
                    <a:pt x="0" y="13816841"/>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842008" y="0"/>
              <a:ext cx="13842008" cy="13816841"/>
            </a:xfrm>
            <a:custGeom>
              <a:avLst/>
              <a:gdLst/>
              <a:ahLst/>
              <a:cxnLst/>
              <a:rect r="r" b="b" t="t" l="l"/>
              <a:pathLst>
                <a:path h="13816841" w="13842008">
                  <a:moveTo>
                    <a:pt x="0" y="0"/>
                  </a:moveTo>
                  <a:lnTo>
                    <a:pt x="13842009" y="0"/>
                  </a:lnTo>
                  <a:lnTo>
                    <a:pt x="13842009" y="13816841"/>
                  </a:lnTo>
                  <a:lnTo>
                    <a:pt x="0" y="13816841"/>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1580382"/>
            <a:ext cx="16230600" cy="7706493"/>
            <a:chOff x="0" y="0"/>
            <a:chExt cx="6851469" cy="3253164"/>
          </a:xfrm>
        </p:grpSpPr>
        <p:sp>
          <p:nvSpPr>
            <p:cNvPr name="Freeform 6" id="6"/>
            <p:cNvSpPr/>
            <p:nvPr/>
          </p:nvSpPr>
          <p:spPr>
            <a:xfrm flipH="false" flipV="false" rot="0">
              <a:off x="0" y="-1270"/>
              <a:ext cx="6852739" cy="3251894"/>
            </a:xfrm>
            <a:custGeom>
              <a:avLst/>
              <a:gdLst/>
              <a:ahLst/>
              <a:cxnLst/>
              <a:rect r="r" b="b" t="t" l="l"/>
              <a:pathLst>
                <a:path h="3251894" w="6852739">
                  <a:moveTo>
                    <a:pt x="6841309" y="27940"/>
                  </a:moveTo>
                  <a:cubicBezTo>
                    <a:pt x="6832419" y="24130"/>
                    <a:pt x="6823529" y="21590"/>
                    <a:pt x="6814639" y="21590"/>
                  </a:cubicBezTo>
                  <a:cubicBezTo>
                    <a:pt x="6787969" y="20320"/>
                    <a:pt x="6687027" y="20320"/>
                    <a:pt x="6573396" y="17780"/>
                  </a:cubicBezTo>
                  <a:cubicBezTo>
                    <a:pt x="6313667" y="12700"/>
                    <a:pt x="6059349" y="6350"/>
                    <a:pt x="5799620" y="3810"/>
                  </a:cubicBezTo>
                  <a:cubicBezTo>
                    <a:pt x="5588590" y="1270"/>
                    <a:pt x="5382971" y="3810"/>
                    <a:pt x="5171941" y="2540"/>
                  </a:cubicBezTo>
                  <a:cubicBezTo>
                    <a:pt x="5079953" y="2540"/>
                    <a:pt x="4987966" y="0"/>
                    <a:pt x="4895979" y="2540"/>
                  </a:cubicBezTo>
                  <a:cubicBezTo>
                    <a:pt x="4674127" y="10160"/>
                    <a:pt x="4452275" y="11430"/>
                    <a:pt x="4225012" y="8890"/>
                  </a:cubicBezTo>
                  <a:cubicBezTo>
                    <a:pt x="4111380" y="7620"/>
                    <a:pt x="3997749" y="7620"/>
                    <a:pt x="3884117" y="7620"/>
                  </a:cubicBezTo>
                  <a:cubicBezTo>
                    <a:pt x="3678498" y="7620"/>
                    <a:pt x="3472879" y="7620"/>
                    <a:pt x="3267261" y="6350"/>
                  </a:cubicBezTo>
                  <a:cubicBezTo>
                    <a:pt x="3050820" y="5080"/>
                    <a:pt x="918876" y="2540"/>
                    <a:pt x="707846" y="1270"/>
                  </a:cubicBezTo>
                  <a:cubicBezTo>
                    <a:pt x="534693" y="0"/>
                    <a:pt x="366952" y="1270"/>
                    <a:pt x="193799" y="1270"/>
                  </a:cubicBezTo>
                  <a:cubicBezTo>
                    <a:pt x="74756" y="1270"/>
                    <a:pt x="33020" y="3810"/>
                    <a:pt x="5080" y="5080"/>
                  </a:cubicBezTo>
                  <a:cubicBezTo>
                    <a:pt x="3810" y="5080"/>
                    <a:pt x="2540" y="7620"/>
                    <a:pt x="0" y="8890"/>
                  </a:cubicBezTo>
                  <a:cubicBezTo>
                    <a:pt x="1270" y="21590"/>
                    <a:pt x="3810" y="34290"/>
                    <a:pt x="5080" y="46990"/>
                  </a:cubicBezTo>
                  <a:cubicBezTo>
                    <a:pt x="15240" y="169159"/>
                    <a:pt x="16510" y="312325"/>
                    <a:pt x="17780" y="452979"/>
                  </a:cubicBezTo>
                  <a:cubicBezTo>
                    <a:pt x="19050" y="596145"/>
                    <a:pt x="17780" y="739311"/>
                    <a:pt x="16510" y="884989"/>
                  </a:cubicBezTo>
                  <a:cubicBezTo>
                    <a:pt x="15240" y="1033178"/>
                    <a:pt x="2540" y="2587910"/>
                    <a:pt x="2540" y="2736099"/>
                  </a:cubicBezTo>
                  <a:cubicBezTo>
                    <a:pt x="2540" y="2881777"/>
                    <a:pt x="1270" y="3027454"/>
                    <a:pt x="0" y="3173132"/>
                  </a:cubicBezTo>
                  <a:cubicBezTo>
                    <a:pt x="0" y="3197284"/>
                    <a:pt x="3810" y="3207444"/>
                    <a:pt x="15240" y="3212524"/>
                  </a:cubicBezTo>
                  <a:cubicBezTo>
                    <a:pt x="22860" y="3216334"/>
                    <a:pt x="31750" y="3218874"/>
                    <a:pt x="40640" y="3220144"/>
                  </a:cubicBezTo>
                  <a:cubicBezTo>
                    <a:pt x="188388" y="3225224"/>
                    <a:pt x="394007" y="3229034"/>
                    <a:pt x="599625" y="3234114"/>
                  </a:cubicBezTo>
                  <a:cubicBezTo>
                    <a:pt x="713257" y="3236654"/>
                    <a:pt x="826888" y="3241734"/>
                    <a:pt x="940520" y="3243004"/>
                  </a:cubicBezTo>
                  <a:cubicBezTo>
                    <a:pt x="1129906" y="3245544"/>
                    <a:pt x="3240205" y="3246814"/>
                    <a:pt x="3429591" y="3248084"/>
                  </a:cubicBezTo>
                  <a:cubicBezTo>
                    <a:pt x="3456646" y="3248084"/>
                    <a:pt x="3483701" y="3248084"/>
                    <a:pt x="3510756" y="3248084"/>
                  </a:cubicBezTo>
                  <a:cubicBezTo>
                    <a:pt x="3640621" y="3248084"/>
                    <a:pt x="3775897" y="3246814"/>
                    <a:pt x="3905761" y="3246814"/>
                  </a:cubicBezTo>
                  <a:cubicBezTo>
                    <a:pt x="4057270" y="3246814"/>
                    <a:pt x="4203367" y="3248084"/>
                    <a:pt x="4354876" y="3248084"/>
                  </a:cubicBezTo>
                  <a:cubicBezTo>
                    <a:pt x="4576728" y="3248084"/>
                    <a:pt x="4803991" y="3248084"/>
                    <a:pt x="5025843" y="3248084"/>
                  </a:cubicBezTo>
                  <a:cubicBezTo>
                    <a:pt x="5231462" y="3248084"/>
                    <a:pt x="5437081" y="3249354"/>
                    <a:pt x="5642700" y="3250624"/>
                  </a:cubicBezTo>
                  <a:cubicBezTo>
                    <a:pt x="5734687" y="3250624"/>
                    <a:pt x="5832086" y="3251894"/>
                    <a:pt x="5924073" y="3251894"/>
                  </a:cubicBezTo>
                  <a:cubicBezTo>
                    <a:pt x="6221680" y="3250624"/>
                    <a:pt x="6513874" y="3244274"/>
                    <a:pt x="6791779" y="3244274"/>
                  </a:cubicBezTo>
                  <a:cubicBezTo>
                    <a:pt x="6795589" y="3244274"/>
                    <a:pt x="6800669" y="3241734"/>
                    <a:pt x="6804479" y="3239194"/>
                  </a:cubicBezTo>
                  <a:cubicBezTo>
                    <a:pt x="6809559" y="3235384"/>
                    <a:pt x="6812099" y="3229034"/>
                    <a:pt x="6814639" y="3226494"/>
                  </a:cubicBezTo>
                  <a:cubicBezTo>
                    <a:pt x="6815909" y="3155550"/>
                    <a:pt x="6817179" y="3050059"/>
                    <a:pt x="6818449" y="2944569"/>
                  </a:cubicBezTo>
                  <a:cubicBezTo>
                    <a:pt x="6819719" y="2781309"/>
                    <a:pt x="6829879" y="1214019"/>
                    <a:pt x="6831149" y="1050760"/>
                  </a:cubicBezTo>
                  <a:cubicBezTo>
                    <a:pt x="6831149" y="952804"/>
                    <a:pt x="6832419" y="854848"/>
                    <a:pt x="6833689" y="756893"/>
                  </a:cubicBezTo>
                  <a:cubicBezTo>
                    <a:pt x="6834959" y="651402"/>
                    <a:pt x="6836229" y="545911"/>
                    <a:pt x="6838769" y="440421"/>
                  </a:cubicBezTo>
                  <a:cubicBezTo>
                    <a:pt x="6840039" y="377629"/>
                    <a:pt x="6840039" y="312325"/>
                    <a:pt x="6845119" y="249533"/>
                  </a:cubicBezTo>
                  <a:cubicBezTo>
                    <a:pt x="6850199" y="174182"/>
                    <a:pt x="6852739" y="101343"/>
                    <a:pt x="6851469" y="44450"/>
                  </a:cubicBezTo>
                  <a:cubicBezTo>
                    <a:pt x="6851469" y="38100"/>
                    <a:pt x="6847659" y="30480"/>
                    <a:pt x="6841309" y="27940"/>
                  </a:cubicBezTo>
                  <a:close/>
                </a:path>
              </a:pathLst>
            </a:custGeom>
            <a:solidFill>
              <a:srgbClr val="FFFFFF"/>
            </a:solidFill>
          </p:spPr>
        </p:sp>
      </p:grpSp>
      <p:sp>
        <p:nvSpPr>
          <p:cNvPr name="Freeform 7" id="7"/>
          <p:cNvSpPr/>
          <p:nvPr/>
        </p:nvSpPr>
        <p:spPr>
          <a:xfrm flipH="false" flipV="false" rot="0">
            <a:off x="1028700" y="1316807"/>
            <a:ext cx="16230600" cy="7970068"/>
          </a:xfrm>
          <a:custGeom>
            <a:avLst/>
            <a:gdLst/>
            <a:ahLst/>
            <a:cxnLst/>
            <a:rect r="r" b="b" t="t" l="l"/>
            <a:pathLst>
              <a:path h="7970068" w="16230600">
                <a:moveTo>
                  <a:pt x="0" y="0"/>
                </a:moveTo>
                <a:lnTo>
                  <a:pt x="16230600" y="0"/>
                </a:lnTo>
                <a:lnTo>
                  <a:pt x="16230600" y="7970068"/>
                </a:lnTo>
                <a:lnTo>
                  <a:pt x="0" y="7970068"/>
                </a:lnTo>
                <a:lnTo>
                  <a:pt x="0" y="0"/>
                </a:lnTo>
                <a:close/>
              </a:path>
            </a:pathLst>
          </a:custGeom>
          <a:blipFill>
            <a:blip r:embed="rId4"/>
            <a:stretch>
              <a:fillRect l="-3632" t="0" r="-1359" b="-22138"/>
            </a:stretch>
          </a:blipFill>
        </p:spPr>
      </p:sp>
      <p:sp>
        <p:nvSpPr>
          <p:cNvPr name="TextBox 8" id="8"/>
          <p:cNvSpPr txBox="true"/>
          <p:nvPr/>
        </p:nvSpPr>
        <p:spPr>
          <a:xfrm rot="0">
            <a:off x="7698449" y="396058"/>
            <a:ext cx="2891102" cy="920750"/>
          </a:xfrm>
          <a:prstGeom prst="rect">
            <a:avLst/>
          </a:prstGeom>
        </p:spPr>
        <p:txBody>
          <a:bodyPr anchor="t" rtlCol="false" tIns="0" lIns="0" bIns="0" rIns="0">
            <a:spAutoFit/>
          </a:bodyPr>
          <a:lstStyle/>
          <a:p>
            <a:pPr algn="ctr" marL="0" indent="0" lvl="0">
              <a:lnSpc>
                <a:spcPts val="6999"/>
              </a:lnSpc>
            </a:pPr>
            <a:r>
              <a:rPr lang="en-US" b="true" sz="6999" spc="-69">
                <a:solidFill>
                  <a:srgbClr val="FFFFFF"/>
                </a:solidFill>
                <a:latin typeface="Bogart Bold"/>
                <a:ea typeface="Bogart Bold"/>
                <a:cs typeface="Bogart Bold"/>
                <a:sym typeface="Bogart Bold"/>
              </a:rPr>
              <a:t>Demo</a:t>
            </a:r>
          </a:p>
        </p:txBody>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B22F30"/>
        </a:solidFill>
      </p:bgPr>
    </p:bg>
    <p:spTree>
      <p:nvGrpSpPr>
        <p:cNvPr id="1" name=""/>
        <p:cNvGrpSpPr/>
        <p:nvPr/>
      </p:nvGrpSpPr>
      <p:grpSpPr>
        <a:xfrm>
          <a:off x="0" y="0"/>
          <a:ext cx="0" cy="0"/>
          <a:chOff x="0" y="0"/>
          <a:chExt cx="0" cy="0"/>
        </a:xfrm>
      </p:grpSpPr>
      <p:grpSp>
        <p:nvGrpSpPr>
          <p:cNvPr name="Group 2" id="2"/>
          <p:cNvGrpSpPr/>
          <p:nvPr/>
        </p:nvGrpSpPr>
        <p:grpSpPr>
          <a:xfrm rot="0">
            <a:off x="-2033890" y="-28148"/>
            <a:ext cx="20763012" cy="10400446"/>
            <a:chOff x="0" y="0"/>
            <a:chExt cx="27684017" cy="13867262"/>
          </a:xfrm>
        </p:grpSpPr>
        <p:sp>
          <p:nvSpPr>
            <p:cNvPr name="Freeform 3" id="3"/>
            <p:cNvSpPr/>
            <p:nvPr/>
          </p:nvSpPr>
          <p:spPr>
            <a:xfrm flipH="false" flipV="false" rot="0">
              <a:off x="0" y="50421"/>
              <a:ext cx="13842008" cy="13816841"/>
            </a:xfrm>
            <a:custGeom>
              <a:avLst/>
              <a:gdLst/>
              <a:ahLst/>
              <a:cxnLst/>
              <a:rect r="r" b="b" t="t" l="l"/>
              <a:pathLst>
                <a:path h="13816841" w="13842008">
                  <a:moveTo>
                    <a:pt x="0" y="0"/>
                  </a:moveTo>
                  <a:lnTo>
                    <a:pt x="13842008" y="0"/>
                  </a:lnTo>
                  <a:lnTo>
                    <a:pt x="13842008" y="13816841"/>
                  </a:lnTo>
                  <a:lnTo>
                    <a:pt x="0" y="13816841"/>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842008" y="0"/>
              <a:ext cx="13842008" cy="13816841"/>
            </a:xfrm>
            <a:custGeom>
              <a:avLst/>
              <a:gdLst/>
              <a:ahLst/>
              <a:cxnLst/>
              <a:rect r="r" b="b" t="t" l="l"/>
              <a:pathLst>
                <a:path h="13816841" w="13842008">
                  <a:moveTo>
                    <a:pt x="0" y="0"/>
                  </a:moveTo>
                  <a:lnTo>
                    <a:pt x="13842009" y="0"/>
                  </a:lnTo>
                  <a:lnTo>
                    <a:pt x="13842009" y="13816841"/>
                  </a:lnTo>
                  <a:lnTo>
                    <a:pt x="0" y="13816841"/>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675653" y="1207465"/>
            <a:ext cx="16924520" cy="8316159"/>
            <a:chOff x="0" y="0"/>
            <a:chExt cx="7144396" cy="3510524"/>
          </a:xfrm>
        </p:grpSpPr>
        <p:sp>
          <p:nvSpPr>
            <p:cNvPr name="Freeform 6" id="6"/>
            <p:cNvSpPr/>
            <p:nvPr/>
          </p:nvSpPr>
          <p:spPr>
            <a:xfrm flipH="false" flipV="false" rot="0">
              <a:off x="0" y="-1270"/>
              <a:ext cx="7145665" cy="3509254"/>
            </a:xfrm>
            <a:custGeom>
              <a:avLst/>
              <a:gdLst/>
              <a:ahLst/>
              <a:cxnLst/>
              <a:rect r="r" b="b" t="t" l="l"/>
              <a:pathLst>
                <a:path h="3509254" w="7145665">
                  <a:moveTo>
                    <a:pt x="7134236" y="27940"/>
                  </a:moveTo>
                  <a:cubicBezTo>
                    <a:pt x="7125346" y="24130"/>
                    <a:pt x="7116456" y="21590"/>
                    <a:pt x="7107565" y="21590"/>
                  </a:cubicBezTo>
                  <a:cubicBezTo>
                    <a:pt x="7080896" y="20320"/>
                    <a:pt x="6975656" y="20320"/>
                    <a:pt x="6857077" y="17780"/>
                  </a:cubicBezTo>
                  <a:cubicBezTo>
                    <a:pt x="6586038" y="12700"/>
                    <a:pt x="6320647" y="6350"/>
                    <a:pt x="6049608" y="3810"/>
                  </a:cubicBezTo>
                  <a:cubicBezTo>
                    <a:pt x="5829390" y="1270"/>
                    <a:pt x="5614818" y="3810"/>
                    <a:pt x="5394599" y="2540"/>
                  </a:cubicBezTo>
                  <a:cubicBezTo>
                    <a:pt x="5298606" y="2540"/>
                    <a:pt x="5202613" y="0"/>
                    <a:pt x="5106620" y="2540"/>
                  </a:cubicBezTo>
                  <a:cubicBezTo>
                    <a:pt x="4875108" y="10160"/>
                    <a:pt x="4643596" y="11430"/>
                    <a:pt x="4406438" y="8890"/>
                  </a:cubicBezTo>
                  <a:cubicBezTo>
                    <a:pt x="4287858" y="7620"/>
                    <a:pt x="4169279" y="7620"/>
                    <a:pt x="4050700" y="7620"/>
                  </a:cubicBezTo>
                  <a:cubicBezTo>
                    <a:pt x="3836127" y="7620"/>
                    <a:pt x="3621555" y="7620"/>
                    <a:pt x="3406984" y="6350"/>
                  </a:cubicBezTo>
                  <a:cubicBezTo>
                    <a:pt x="3181118" y="5080"/>
                    <a:pt x="956344" y="2540"/>
                    <a:pt x="736125" y="1270"/>
                  </a:cubicBezTo>
                  <a:cubicBezTo>
                    <a:pt x="555433" y="0"/>
                    <a:pt x="380387" y="1270"/>
                    <a:pt x="199695" y="1270"/>
                  </a:cubicBezTo>
                  <a:cubicBezTo>
                    <a:pt x="75469" y="1270"/>
                    <a:pt x="33020" y="3810"/>
                    <a:pt x="5080" y="5080"/>
                  </a:cubicBezTo>
                  <a:cubicBezTo>
                    <a:pt x="3810" y="5080"/>
                    <a:pt x="2540" y="7620"/>
                    <a:pt x="0" y="8890"/>
                  </a:cubicBezTo>
                  <a:cubicBezTo>
                    <a:pt x="1270" y="21590"/>
                    <a:pt x="3810" y="34290"/>
                    <a:pt x="5080" y="46990"/>
                  </a:cubicBezTo>
                  <a:cubicBezTo>
                    <a:pt x="15240" y="177670"/>
                    <a:pt x="16510" y="332635"/>
                    <a:pt x="17780" y="484881"/>
                  </a:cubicBezTo>
                  <a:cubicBezTo>
                    <a:pt x="19050" y="639846"/>
                    <a:pt x="17780" y="794811"/>
                    <a:pt x="16510" y="952495"/>
                  </a:cubicBezTo>
                  <a:cubicBezTo>
                    <a:pt x="15240" y="1112898"/>
                    <a:pt x="2540" y="2795765"/>
                    <a:pt x="2540" y="2956167"/>
                  </a:cubicBezTo>
                  <a:cubicBezTo>
                    <a:pt x="2540" y="3113851"/>
                    <a:pt x="1270" y="3271534"/>
                    <a:pt x="0" y="3429218"/>
                  </a:cubicBezTo>
                  <a:cubicBezTo>
                    <a:pt x="0" y="3454644"/>
                    <a:pt x="3810" y="3464804"/>
                    <a:pt x="15240" y="3469884"/>
                  </a:cubicBezTo>
                  <a:cubicBezTo>
                    <a:pt x="22860" y="3473694"/>
                    <a:pt x="31750" y="3476234"/>
                    <a:pt x="40640" y="3477504"/>
                  </a:cubicBezTo>
                  <a:cubicBezTo>
                    <a:pt x="194048" y="3482584"/>
                    <a:pt x="408620" y="3486394"/>
                    <a:pt x="623192" y="3491474"/>
                  </a:cubicBezTo>
                  <a:cubicBezTo>
                    <a:pt x="741772" y="3494014"/>
                    <a:pt x="860351" y="3499094"/>
                    <a:pt x="978930" y="3500364"/>
                  </a:cubicBezTo>
                  <a:cubicBezTo>
                    <a:pt x="1176562" y="3502904"/>
                    <a:pt x="3378750" y="3504174"/>
                    <a:pt x="3576382" y="3505444"/>
                  </a:cubicBezTo>
                  <a:cubicBezTo>
                    <a:pt x="3604615" y="3505444"/>
                    <a:pt x="3632848" y="3505444"/>
                    <a:pt x="3661082" y="3505444"/>
                  </a:cubicBezTo>
                  <a:cubicBezTo>
                    <a:pt x="3796601" y="3505444"/>
                    <a:pt x="3937767" y="3504174"/>
                    <a:pt x="4073286" y="3504174"/>
                  </a:cubicBezTo>
                  <a:cubicBezTo>
                    <a:pt x="4231392" y="3504174"/>
                    <a:pt x="4383851" y="3505444"/>
                    <a:pt x="4541956" y="3505444"/>
                  </a:cubicBezTo>
                  <a:cubicBezTo>
                    <a:pt x="4773469" y="3505444"/>
                    <a:pt x="5010627" y="3505444"/>
                    <a:pt x="5242139" y="3505444"/>
                  </a:cubicBezTo>
                  <a:cubicBezTo>
                    <a:pt x="5456711" y="3505444"/>
                    <a:pt x="5671283" y="3506714"/>
                    <a:pt x="5885856" y="3507984"/>
                  </a:cubicBezTo>
                  <a:cubicBezTo>
                    <a:pt x="5981848" y="3507984"/>
                    <a:pt x="6083488" y="3509254"/>
                    <a:pt x="6179481" y="3509254"/>
                  </a:cubicBezTo>
                  <a:cubicBezTo>
                    <a:pt x="6490045" y="3507984"/>
                    <a:pt x="6794964" y="3501634"/>
                    <a:pt x="7084706" y="3501634"/>
                  </a:cubicBezTo>
                  <a:cubicBezTo>
                    <a:pt x="7088515" y="3501634"/>
                    <a:pt x="7093596" y="3499094"/>
                    <a:pt x="7097406" y="3496554"/>
                  </a:cubicBezTo>
                  <a:cubicBezTo>
                    <a:pt x="7102486" y="3492744"/>
                    <a:pt x="7105025" y="3486394"/>
                    <a:pt x="7107565" y="3483854"/>
                  </a:cubicBezTo>
                  <a:cubicBezTo>
                    <a:pt x="7108836" y="3410187"/>
                    <a:pt x="7110106" y="3296002"/>
                    <a:pt x="7111375" y="3181818"/>
                  </a:cubicBezTo>
                  <a:cubicBezTo>
                    <a:pt x="7112646" y="3005103"/>
                    <a:pt x="7122806" y="1308643"/>
                    <a:pt x="7124075" y="1131928"/>
                  </a:cubicBezTo>
                  <a:cubicBezTo>
                    <a:pt x="7124075" y="1025899"/>
                    <a:pt x="7125346" y="919871"/>
                    <a:pt x="7126615" y="813842"/>
                  </a:cubicBezTo>
                  <a:cubicBezTo>
                    <a:pt x="7127886" y="699657"/>
                    <a:pt x="7129156" y="585472"/>
                    <a:pt x="7131696" y="471288"/>
                  </a:cubicBezTo>
                  <a:cubicBezTo>
                    <a:pt x="7132965" y="403320"/>
                    <a:pt x="7132965" y="332635"/>
                    <a:pt x="7138046" y="264667"/>
                  </a:cubicBezTo>
                  <a:cubicBezTo>
                    <a:pt x="7143125" y="183107"/>
                    <a:pt x="7145665" y="104265"/>
                    <a:pt x="7144396" y="44450"/>
                  </a:cubicBezTo>
                  <a:cubicBezTo>
                    <a:pt x="7144396" y="38100"/>
                    <a:pt x="7140586" y="30480"/>
                    <a:pt x="7134236" y="27940"/>
                  </a:cubicBezTo>
                  <a:close/>
                </a:path>
              </a:pathLst>
            </a:custGeom>
            <a:solidFill>
              <a:srgbClr val="FFFFFF"/>
            </a:solidFill>
          </p:spPr>
        </p:sp>
      </p:grpSp>
      <p:sp>
        <p:nvSpPr>
          <p:cNvPr name="Freeform 7" id="7"/>
          <p:cNvSpPr/>
          <p:nvPr/>
        </p:nvSpPr>
        <p:spPr>
          <a:xfrm flipH="false" flipV="false" rot="0">
            <a:off x="748697" y="2685639"/>
            <a:ext cx="5789314" cy="6138595"/>
          </a:xfrm>
          <a:custGeom>
            <a:avLst/>
            <a:gdLst/>
            <a:ahLst/>
            <a:cxnLst/>
            <a:rect r="r" b="b" t="t" l="l"/>
            <a:pathLst>
              <a:path h="6138595" w="5789314">
                <a:moveTo>
                  <a:pt x="0" y="0"/>
                </a:moveTo>
                <a:lnTo>
                  <a:pt x="5789314" y="0"/>
                </a:lnTo>
                <a:lnTo>
                  <a:pt x="5789314" y="6138595"/>
                </a:lnTo>
                <a:lnTo>
                  <a:pt x="0" y="6138595"/>
                </a:lnTo>
                <a:lnTo>
                  <a:pt x="0" y="0"/>
                </a:lnTo>
                <a:close/>
              </a:path>
            </a:pathLst>
          </a:custGeom>
          <a:blipFill>
            <a:blip r:embed="rId4"/>
            <a:stretch>
              <a:fillRect l="-1261" t="0" r="0" b="0"/>
            </a:stretch>
          </a:blipFill>
        </p:spPr>
      </p:sp>
      <p:sp>
        <p:nvSpPr>
          <p:cNvPr name="Freeform 8" id="8"/>
          <p:cNvSpPr/>
          <p:nvPr/>
        </p:nvSpPr>
        <p:spPr>
          <a:xfrm flipH="false" flipV="false" rot="0">
            <a:off x="6477141" y="1207465"/>
            <a:ext cx="5357387" cy="4417028"/>
          </a:xfrm>
          <a:custGeom>
            <a:avLst/>
            <a:gdLst/>
            <a:ahLst/>
            <a:cxnLst/>
            <a:rect r="r" b="b" t="t" l="l"/>
            <a:pathLst>
              <a:path h="4417028" w="5357387">
                <a:moveTo>
                  <a:pt x="0" y="0"/>
                </a:moveTo>
                <a:lnTo>
                  <a:pt x="5357387" y="0"/>
                </a:lnTo>
                <a:lnTo>
                  <a:pt x="5357387" y="4417028"/>
                </a:lnTo>
                <a:lnTo>
                  <a:pt x="0" y="4417028"/>
                </a:lnTo>
                <a:lnTo>
                  <a:pt x="0" y="0"/>
                </a:lnTo>
                <a:close/>
              </a:path>
            </a:pathLst>
          </a:custGeom>
          <a:blipFill>
            <a:blip r:embed="rId5"/>
            <a:stretch>
              <a:fillRect l="-1635" t="-1700" r="0" b="0"/>
            </a:stretch>
          </a:blipFill>
        </p:spPr>
      </p:sp>
      <p:sp>
        <p:nvSpPr>
          <p:cNvPr name="Freeform 9" id="9"/>
          <p:cNvSpPr/>
          <p:nvPr/>
        </p:nvSpPr>
        <p:spPr>
          <a:xfrm flipH="false" flipV="false" rot="0">
            <a:off x="6538011" y="5517545"/>
            <a:ext cx="5296516" cy="4006080"/>
          </a:xfrm>
          <a:custGeom>
            <a:avLst/>
            <a:gdLst/>
            <a:ahLst/>
            <a:cxnLst/>
            <a:rect r="r" b="b" t="t" l="l"/>
            <a:pathLst>
              <a:path h="4006080" w="5296516">
                <a:moveTo>
                  <a:pt x="0" y="0"/>
                </a:moveTo>
                <a:lnTo>
                  <a:pt x="5296517" y="0"/>
                </a:lnTo>
                <a:lnTo>
                  <a:pt x="5296517" y="4006080"/>
                </a:lnTo>
                <a:lnTo>
                  <a:pt x="0" y="4006080"/>
                </a:lnTo>
                <a:lnTo>
                  <a:pt x="0" y="0"/>
                </a:lnTo>
                <a:close/>
              </a:path>
            </a:pathLst>
          </a:custGeom>
          <a:blipFill>
            <a:blip r:embed="rId6"/>
            <a:stretch>
              <a:fillRect l="-173" t="0" r="-173" b="0"/>
            </a:stretch>
          </a:blipFill>
        </p:spPr>
      </p:sp>
      <p:sp>
        <p:nvSpPr>
          <p:cNvPr name="Freeform 10" id="10"/>
          <p:cNvSpPr/>
          <p:nvPr/>
        </p:nvSpPr>
        <p:spPr>
          <a:xfrm flipH="false" flipV="false" rot="0">
            <a:off x="11688439" y="2944720"/>
            <a:ext cx="5809371" cy="5264743"/>
          </a:xfrm>
          <a:custGeom>
            <a:avLst/>
            <a:gdLst/>
            <a:ahLst/>
            <a:cxnLst/>
            <a:rect r="r" b="b" t="t" l="l"/>
            <a:pathLst>
              <a:path h="5264743" w="5809371">
                <a:moveTo>
                  <a:pt x="0" y="0"/>
                </a:moveTo>
                <a:lnTo>
                  <a:pt x="5809371" y="0"/>
                </a:lnTo>
                <a:lnTo>
                  <a:pt x="5809371" y="5264743"/>
                </a:lnTo>
                <a:lnTo>
                  <a:pt x="0" y="5264743"/>
                </a:lnTo>
                <a:lnTo>
                  <a:pt x="0" y="0"/>
                </a:lnTo>
                <a:close/>
              </a:path>
            </a:pathLst>
          </a:custGeom>
          <a:blipFill>
            <a:blip r:embed="rId7"/>
            <a:stretch>
              <a:fillRect l="0" t="0" r="0" b="0"/>
            </a:stretch>
          </a:blipFill>
        </p:spPr>
      </p:sp>
      <p:sp>
        <p:nvSpPr>
          <p:cNvPr name="TextBox 11" id="11"/>
          <p:cNvSpPr txBox="true"/>
          <p:nvPr/>
        </p:nvSpPr>
        <p:spPr>
          <a:xfrm rot="0">
            <a:off x="2055683" y="286715"/>
            <a:ext cx="14176634" cy="920750"/>
          </a:xfrm>
          <a:prstGeom prst="rect">
            <a:avLst/>
          </a:prstGeom>
        </p:spPr>
        <p:txBody>
          <a:bodyPr anchor="t" rtlCol="false" tIns="0" lIns="0" bIns="0" rIns="0">
            <a:spAutoFit/>
          </a:bodyPr>
          <a:lstStyle/>
          <a:p>
            <a:pPr algn="ctr" marL="0" indent="0" lvl="0">
              <a:lnSpc>
                <a:spcPts val="6999"/>
              </a:lnSpc>
            </a:pPr>
            <a:r>
              <a:rPr lang="en-US" b="true" sz="6999" spc="-69">
                <a:solidFill>
                  <a:srgbClr val="FFFFFF"/>
                </a:solidFill>
                <a:latin typeface="Bogart Bold"/>
                <a:ea typeface="Bogart Bold"/>
                <a:cs typeface="Bogart Bold"/>
                <a:sym typeface="Bogart Bold"/>
              </a:rPr>
              <a:t>Register Page</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DAGjWWnZQOM</dc:identifier>
  <dcterms:modified xsi:type="dcterms:W3CDTF">2011-08-01T06:04:30Z</dcterms:modified>
  <cp:revision>1</cp:revision>
  <dc:title>Hopedrop</dc:title>
</cp:coreProperties>
</file>